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774DD-CD7E-46B1-851F-397B3924853B}" type="datetimeFigureOut">
              <a:rPr lang="zh-TW" altLang="en-US" smtClean="0"/>
              <a:t>2018/7/17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76900-3564-462C-B940-62778BC936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4366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774DD-CD7E-46B1-851F-397B3924853B}" type="datetimeFigureOut">
              <a:rPr lang="zh-TW" altLang="en-US" smtClean="0"/>
              <a:t>2018/7/17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76900-3564-462C-B940-62778BC936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1972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774DD-CD7E-46B1-851F-397B3924853B}" type="datetimeFigureOut">
              <a:rPr lang="zh-TW" altLang="en-US" smtClean="0"/>
              <a:t>2018/7/17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76900-3564-462C-B940-62778BC936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1396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774DD-CD7E-46B1-851F-397B3924853B}" type="datetimeFigureOut">
              <a:rPr lang="zh-TW" altLang="en-US" smtClean="0"/>
              <a:t>2018/7/17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76900-3564-462C-B940-62778BC936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7636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774DD-CD7E-46B1-851F-397B3924853B}" type="datetimeFigureOut">
              <a:rPr lang="zh-TW" altLang="en-US" smtClean="0"/>
              <a:t>2018/7/17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76900-3564-462C-B940-62778BC936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6959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774DD-CD7E-46B1-851F-397B3924853B}" type="datetimeFigureOut">
              <a:rPr lang="zh-TW" altLang="en-US" smtClean="0"/>
              <a:t>2018/7/17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76900-3564-462C-B940-62778BC936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0076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774DD-CD7E-46B1-851F-397B3924853B}" type="datetimeFigureOut">
              <a:rPr lang="zh-TW" altLang="en-US" smtClean="0"/>
              <a:t>2018/7/17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76900-3564-462C-B940-62778BC936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3625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774DD-CD7E-46B1-851F-397B3924853B}" type="datetimeFigureOut">
              <a:rPr lang="zh-TW" altLang="en-US" smtClean="0"/>
              <a:t>2018/7/17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76900-3564-462C-B940-62778BC936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7362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774DD-CD7E-46B1-851F-397B3924853B}" type="datetimeFigureOut">
              <a:rPr lang="zh-TW" altLang="en-US" smtClean="0"/>
              <a:t>2018/7/17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76900-3564-462C-B940-62778BC936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163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774DD-CD7E-46B1-851F-397B3924853B}" type="datetimeFigureOut">
              <a:rPr lang="zh-TW" altLang="en-US" smtClean="0"/>
              <a:t>2018/7/17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76900-3564-462C-B940-62778BC936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4838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774DD-CD7E-46B1-851F-397B3924853B}" type="datetimeFigureOut">
              <a:rPr lang="zh-TW" altLang="en-US" smtClean="0"/>
              <a:t>2018/7/17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76900-3564-462C-B940-62778BC936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8510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774DD-CD7E-46B1-851F-397B3924853B}" type="datetimeFigureOut">
              <a:rPr lang="zh-TW" altLang="en-US" smtClean="0"/>
              <a:t>2018/7/17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76900-3564-462C-B940-62778BC936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913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262912" y="92889"/>
            <a:ext cx="39724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b="1" dirty="0" err="1" smtClean="0"/>
              <a:t>HandBrake</a:t>
            </a:r>
            <a:r>
              <a:rPr lang="zh-TW" altLang="en-US" sz="2800" b="1" dirty="0" smtClean="0"/>
              <a:t>影片轉檔程式</a:t>
            </a:r>
            <a:endParaRPr lang="zh-TW" altLang="en-US" sz="2800" b="1" dirty="0"/>
          </a:p>
        </p:txBody>
      </p:sp>
      <p:sp>
        <p:nvSpPr>
          <p:cNvPr id="6" name="文字方塊 5"/>
          <p:cNvSpPr txBox="1"/>
          <p:nvPr/>
        </p:nvSpPr>
        <p:spPr>
          <a:xfrm>
            <a:off x="262912" y="711710"/>
            <a:ext cx="54897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Step1.</a:t>
            </a:r>
            <a:r>
              <a:rPr lang="zh-TW" altLang="en-US" dirty="0" smtClean="0"/>
              <a:t>開啟</a:t>
            </a:r>
            <a:r>
              <a:rPr lang="en-US" altLang="zh-TW" dirty="0" err="1" smtClean="0"/>
              <a:t>HandBrake</a:t>
            </a:r>
            <a:endParaRPr lang="en-US" altLang="zh-TW" dirty="0" smtClean="0"/>
          </a:p>
          <a:p>
            <a:r>
              <a:rPr lang="en-US" altLang="zh-TW" dirty="0" smtClean="0"/>
              <a:t>Step2.</a:t>
            </a:r>
            <a:r>
              <a:rPr lang="zh-TW" altLang="en-US" dirty="0" smtClean="0"/>
              <a:t>點選</a:t>
            </a:r>
            <a:r>
              <a:rPr lang="en-US" altLang="zh-TW" dirty="0" smtClean="0"/>
              <a:t>File</a:t>
            </a:r>
            <a:r>
              <a:rPr lang="zh-TW" altLang="en-US" dirty="0" smtClean="0"/>
              <a:t>選取影片或直接將影片拖曳至右方區塊</a:t>
            </a:r>
            <a:endParaRPr lang="zh-TW" altLang="en-US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474" y="1453642"/>
            <a:ext cx="7659123" cy="5141262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9702" y="589891"/>
            <a:ext cx="633247" cy="444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15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904" y="1375538"/>
            <a:ext cx="8189674" cy="5457103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281516" y="175209"/>
            <a:ext cx="428995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Step3.</a:t>
            </a:r>
            <a:r>
              <a:rPr lang="zh-TW" altLang="en-US" dirty="0" smtClean="0"/>
              <a:t>勾</a:t>
            </a:r>
            <a:r>
              <a:rPr lang="en-US" altLang="zh-TW" dirty="0" smtClean="0"/>
              <a:t>[Web Optimized]</a:t>
            </a:r>
          </a:p>
          <a:p>
            <a:r>
              <a:rPr lang="en-US" altLang="zh-TW" dirty="0" smtClean="0"/>
              <a:t>Step4.</a:t>
            </a:r>
            <a:r>
              <a:rPr lang="zh-TW" altLang="en-US" dirty="0" smtClean="0"/>
              <a:t>選擇</a:t>
            </a:r>
            <a:r>
              <a:rPr lang="en-US" altLang="zh-TW" dirty="0"/>
              <a:t>1080p / 30fps </a:t>
            </a:r>
            <a:r>
              <a:rPr lang="zh-TW" altLang="zh-TW" dirty="0"/>
              <a:t>或是</a:t>
            </a:r>
            <a:r>
              <a:rPr lang="en-US" altLang="zh-TW" dirty="0"/>
              <a:t> 720p/ 30 </a:t>
            </a:r>
            <a:r>
              <a:rPr lang="en-US" altLang="zh-TW" dirty="0" smtClean="0"/>
              <a:t>fps</a:t>
            </a:r>
          </a:p>
          <a:p>
            <a:r>
              <a:rPr lang="en-US" altLang="zh-TW" dirty="0" smtClean="0"/>
              <a:t>Step5.</a:t>
            </a:r>
            <a:r>
              <a:rPr lang="zh-TW" altLang="en-US" dirty="0" smtClean="0"/>
              <a:t>選擇影片輸出後要存檔的路徑</a:t>
            </a:r>
            <a:endParaRPr lang="en-US" altLang="zh-TW" dirty="0" smtClean="0"/>
          </a:p>
          <a:p>
            <a:r>
              <a:rPr lang="en-US" altLang="zh-TW" dirty="0" smtClean="0"/>
              <a:t>Step6.</a:t>
            </a:r>
            <a:r>
              <a:rPr lang="zh-TW" altLang="en-US" dirty="0" smtClean="0"/>
              <a:t>按</a:t>
            </a:r>
            <a:r>
              <a:rPr lang="en-US" altLang="zh-TW" dirty="0" smtClean="0"/>
              <a:t>[Start Encode]</a:t>
            </a:r>
            <a:r>
              <a:rPr lang="zh-TW" altLang="en-US" dirty="0" smtClean="0"/>
              <a:t>開始影片轉檔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01309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</TotalTime>
  <Words>63</Words>
  <Application>Microsoft Office PowerPoint</Application>
  <PresentationFormat>如螢幕大小 (4:3)</PresentationFormat>
  <Paragraphs>7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徐佩琳</dc:creator>
  <cp:lastModifiedBy>徐佩琳</cp:lastModifiedBy>
  <cp:revision>3</cp:revision>
  <dcterms:created xsi:type="dcterms:W3CDTF">2018-07-17T03:37:43Z</dcterms:created>
  <dcterms:modified xsi:type="dcterms:W3CDTF">2018-07-17T06:24:50Z</dcterms:modified>
</cp:coreProperties>
</file>