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4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5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6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7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8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9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10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86" r:id="rId1"/>
    <p:sldMasterId id="2147483792" r:id="rId2"/>
    <p:sldMasterId id="2147483811" r:id="rId3"/>
    <p:sldMasterId id="2147483820" r:id="rId4"/>
    <p:sldMasterId id="2147483838" r:id="rId5"/>
    <p:sldMasterId id="2147483895" r:id="rId6"/>
    <p:sldMasterId id="2147483907" r:id="rId7"/>
    <p:sldMasterId id="2147484060" r:id="rId8"/>
    <p:sldMasterId id="2147484098" r:id="rId9"/>
    <p:sldMasterId id="2147484104" r:id="rId10"/>
    <p:sldMasterId id="2147484122" r:id="rId11"/>
  </p:sldMasterIdLst>
  <p:notesMasterIdLst>
    <p:notesMasterId r:id="rId117"/>
  </p:notesMasterIdLst>
  <p:sldIdLst>
    <p:sldId id="698" r:id="rId12"/>
    <p:sldId id="1146" r:id="rId13"/>
    <p:sldId id="1072" r:id="rId14"/>
    <p:sldId id="1073" r:id="rId15"/>
    <p:sldId id="1074" r:id="rId16"/>
    <p:sldId id="1075" r:id="rId17"/>
    <p:sldId id="1149" r:id="rId18"/>
    <p:sldId id="1148" r:id="rId19"/>
    <p:sldId id="1147" r:id="rId20"/>
    <p:sldId id="1084" r:id="rId21"/>
    <p:sldId id="1087" r:id="rId22"/>
    <p:sldId id="1088" r:id="rId23"/>
    <p:sldId id="1089" r:id="rId24"/>
    <p:sldId id="1086" r:id="rId25"/>
    <p:sldId id="1090" r:id="rId26"/>
    <p:sldId id="1092" r:id="rId27"/>
    <p:sldId id="1091" r:id="rId28"/>
    <p:sldId id="1093" r:id="rId29"/>
    <p:sldId id="1094" r:id="rId30"/>
    <p:sldId id="1095" r:id="rId31"/>
    <p:sldId id="1096" r:id="rId32"/>
    <p:sldId id="1097" r:id="rId33"/>
    <p:sldId id="1098" r:id="rId34"/>
    <p:sldId id="1099" r:id="rId35"/>
    <p:sldId id="1100" r:id="rId36"/>
    <p:sldId id="1101" r:id="rId37"/>
    <p:sldId id="1102" r:id="rId38"/>
    <p:sldId id="1103" r:id="rId39"/>
    <p:sldId id="1107" r:id="rId40"/>
    <p:sldId id="1105" r:id="rId41"/>
    <p:sldId id="1106" r:id="rId42"/>
    <p:sldId id="1163" r:id="rId43"/>
    <p:sldId id="1108" r:id="rId44"/>
    <p:sldId id="1109" r:id="rId45"/>
    <p:sldId id="1164" r:id="rId46"/>
    <p:sldId id="1110" r:id="rId47"/>
    <p:sldId id="1111" r:id="rId48"/>
    <p:sldId id="1112" r:id="rId49"/>
    <p:sldId id="1113" r:id="rId50"/>
    <p:sldId id="1114" r:id="rId51"/>
    <p:sldId id="1115" r:id="rId52"/>
    <p:sldId id="1116" r:id="rId53"/>
    <p:sldId id="1117" r:id="rId54"/>
    <p:sldId id="1118" r:id="rId55"/>
    <p:sldId id="1119" r:id="rId56"/>
    <p:sldId id="1120" r:id="rId57"/>
    <p:sldId id="1121" r:id="rId58"/>
    <p:sldId id="1122" r:id="rId59"/>
    <p:sldId id="1123" r:id="rId60"/>
    <p:sldId id="1124" r:id="rId61"/>
    <p:sldId id="1125" r:id="rId62"/>
    <p:sldId id="1126" r:id="rId63"/>
    <p:sldId id="1127" r:id="rId64"/>
    <p:sldId id="1129" r:id="rId65"/>
    <p:sldId id="1128" r:id="rId66"/>
    <p:sldId id="1130" r:id="rId67"/>
    <p:sldId id="1131" r:id="rId68"/>
    <p:sldId id="1132" r:id="rId69"/>
    <p:sldId id="1133" r:id="rId70"/>
    <p:sldId id="1134" r:id="rId71"/>
    <p:sldId id="1135" r:id="rId72"/>
    <p:sldId id="1136" r:id="rId73"/>
    <p:sldId id="1137" r:id="rId74"/>
    <p:sldId id="1138" r:id="rId75"/>
    <p:sldId id="1139" r:id="rId76"/>
    <p:sldId id="1176" r:id="rId77"/>
    <p:sldId id="1140" r:id="rId78"/>
    <p:sldId id="1141" r:id="rId79"/>
    <p:sldId id="1142" r:id="rId80"/>
    <p:sldId id="1143" r:id="rId81"/>
    <p:sldId id="1144" r:id="rId82"/>
    <p:sldId id="1145" r:id="rId83"/>
    <p:sldId id="1182" r:id="rId84"/>
    <p:sldId id="1162" r:id="rId85"/>
    <p:sldId id="1156" r:id="rId86"/>
    <p:sldId id="1165" r:id="rId87"/>
    <p:sldId id="1183" r:id="rId88"/>
    <p:sldId id="1181" r:id="rId89"/>
    <p:sldId id="1150" r:id="rId90"/>
    <p:sldId id="1151" r:id="rId91"/>
    <p:sldId id="1185" r:id="rId92"/>
    <p:sldId id="1184" r:id="rId93"/>
    <p:sldId id="1186" r:id="rId94"/>
    <p:sldId id="1166" r:id="rId95"/>
    <p:sldId id="1152" r:id="rId96"/>
    <p:sldId id="1154" r:id="rId97"/>
    <p:sldId id="1155" r:id="rId98"/>
    <p:sldId id="1153" r:id="rId99"/>
    <p:sldId id="1157" r:id="rId100"/>
    <p:sldId id="1158" r:id="rId101"/>
    <p:sldId id="1161" r:id="rId102"/>
    <p:sldId id="1169" r:id="rId103"/>
    <p:sldId id="1170" r:id="rId104"/>
    <p:sldId id="1171" r:id="rId105"/>
    <p:sldId id="1172" r:id="rId106"/>
    <p:sldId id="1173" r:id="rId107"/>
    <p:sldId id="1174" r:id="rId108"/>
    <p:sldId id="1175" r:id="rId109"/>
    <p:sldId id="1177" r:id="rId110"/>
    <p:sldId id="1178" r:id="rId111"/>
    <p:sldId id="1179" r:id="rId112"/>
    <p:sldId id="1180" r:id="rId113"/>
    <p:sldId id="1168" r:id="rId114"/>
    <p:sldId id="1167" r:id="rId115"/>
    <p:sldId id="859" r:id="rId116"/>
  </p:sldIdLst>
  <p:sldSz cx="9144000" cy="6858000" type="screen4x3"/>
  <p:notesSz cx="6858000" cy="9144000"/>
  <p:defaultTextStyle>
    <a:defPPr>
      <a:defRPr lang="zh-TW"/>
    </a:defPPr>
    <a:lvl1pPr algn="l" defTabSz="457200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0"/>
        <a:cs typeface="新細明體" charset="0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0"/>
        <a:cs typeface="新細明體" charset="0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0"/>
        <a:cs typeface="新細明體" charset="0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0"/>
        <a:cs typeface="新細明體" charset="0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0"/>
        <a:cs typeface="新細明體" charset="0"/>
      </a:defRPr>
    </a:lvl5pPr>
    <a:lvl6pPr marL="2286000" algn="l" defTabSz="457200" rtl="0" eaLnBrk="1" latinLnBrk="0" hangingPunct="1">
      <a:defRPr kumimoji="1" kern="1200">
        <a:solidFill>
          <a:schemeClr val="tx1"/>
        </a:solidFill>
        <a:latin typeface="Arial" charset="0"/>
        <a:ea typeface="新細明體" charset="0"/>
        <a:cs typeface="新細明體" charset="0"/>
      </a:defRPr>
    </a:lvl6pPr>
    <a:lvl7pPr marL="2743200" algn="l" defTabSz="457200" rtl="0" eaLnBrk="1" latinLnBrk="0" hangingPunct="1">
      <a:defRPr kumimoji="1" kern="1200">
        <a:solidFill>
          <a:schemeClr val="tx1"/>
        </a:solidFill>
        <a:latin typeface="Arial" charset="0"/>
        <a:ea typeface="新細明體" charset="0"/>
        <a:cs typeface="新細明體" charset="0"/>
      </a:defRPr>
    </a:lvl7pPr>
    <a:lvl8pPr marL="3200400" algn="l" defTabSz="457200" rtl="0" eaLnBrk="1" latinLnBrk="0" hangingPunct="1">
      <a:defRPr kumimoji="1" kern="1200">
        <a:solidFill>
          <a:schemeClr val="tx1"/>
        </a:solidFill>
        <a:latin typeface="Arial" charset="0"/>
        <a:ea typeface="新細明體" charset="0"/>
        <a:cs typeface="新細明體" charset="0"/>
      </a:defRPr>
    </a:lvl8pPr>
    <a:lvl9pPr marL="3657600" algn="l" defTabSz="457200" rtl="0" eaLnBrk="1" latinLnBrk="0" hangingPunct="1">
      <a:defRPr kumimoji="1" kern="1200">
        <a:solidFill>
          <a:schemeClr val="tx1"/>
        </a:solidFill>
        <a:latin typeface="Arial" charset="0"/>
        <a:ea typeface="新細明體" charset="0"/>
        <a:cs typeface="新細明體" charset="0"/>
      </a:defRPr>
    </a:lvl9pPr>
  </p:defaultTextStyle>
  <p:extLst>
    <p:ext uri="{521415D9-36F7-43E2-AB2F-B90AF26B5E84}">
      <p14:sectionLst xmlns:p14="http://schemas.microsoft.com/office/powerpoint/2010/main">
        <p14:section name="預設章節" id="{F210AC17-C70B-4106-A0AA-B549F85C0126}">
          <p14:sldIdLst>
            <p14:sldId id="698"/>
            <p14:sldId id="1146"/>
            <p14:sldId id="1072"/>
            <p14:sldId id="1073"/>
            <p14:sldId id="1074"/>
            <p14:sldId id="1075"/>
            <p14:sldId id="1149"/>
            <p14:sldId id="1148"/>
            <p14:sldId id="1147"/>
            <p14:sldId id="1084"/>
            <p14:sldId id="1087"/>
            <p14:sldId id="1088"/>
            <p14:sldId id="1089"/>
            <p14:sldId id="1086"/>
            <p14:sldId id="1090"/>
            <p14:sldId id="1092"/>
            <p14:sldId id="1091"/>
            <p14:sldId id="1093"/>
            <p14:sldId id="1094"/>
            <p14:sldId id="1095"/>
            <p14:sldId id="1096"/>
            <p14:sldId id="1097"/>
            <p14:sldId id="1098"/>
            <p14:sldId id="1099"/>
            <p14:sldId id="1100"/>
            <p14:sldId id="1101"/>
            <p14:sldId id="1102"/>
            <p14:sldId id="1103"/>
            <p14:sldId id="1107"/>
            <p14:sldId id="1105"/>
            <p14:sldId id="1106"/>
            <p14:sldId id="1163"/>
            <p14:sldId id="1108"/>
            <p14:sldId id="1109"/>
            <p14:sldId id="1164"/>
            <p14:sldId id="1110"/>
            <p14:sldId id="1111"/>
            <p14:sldId id="1112"/>
            <p14:sldId id="1113"/>
            <p14:sldId id="1114"/>
            <p14:sldId id="1115"/>
            <p14:sldId id="1116"/>
            <p14:sldId id="1117"/>
            <p14:sldId id="1118"/>
            <p14:sldId id="1119"/>
            <p14:sldId id="1120"/>
            <p14:sldId id="1121"/>
            <p14:sldId id="1122"/>
            <p14:sldId id="1123"/>
            <p14:sldId id="1124"/>
            <p14:sldId id="1125"/>
            <p14:sldId id="1126"/>
            <p14:sldId id="1127"/>
            <p14:sldId id="1129"/>
            <p14:sldId id="1128"/>
            <p14:sldId id="1130"/>
            <p14:sldId id="1131"/>
            <p14:sldId id="1132"/>
            <p14:sldId id="1133"/>
            <p14:sldId id="1134"/>
            <p14:sldId id="1135"/>
            <p14:sldId id="1136"/>
            <p14:sldId id="1137"/>
            <p14:sldId id="1138"/>
            <p14:sldId id="1139"/>
            <p14:sldId id="1176"/>
            <p14:sldId id="1140"/>
            <p14:sldId id="1141"/>
            <p14:sldId id="1142"/>
            <p14:sldId id="1143"/>
            <p14:sldId id="1144"/>
            <p14:sldId id="1145"/>
            <p14:sldId id="1182"/>
            <p14:sldId id="1162"/>
            <p14:sldId id="1156"/>
            <p14:sldId id="1165"/>
            <p14:sldId id="1183"/>
            <p14:sldId id="1181"/>
            <p14:sldId id="1150"/>
            <p14:sldId id="1151"/>
            <p14:sldId id="1185"/>
            <p14:sldId id="1184"/>
            <p14:sldId id="1186"/>
            <p14:sldId id="1166"/>
            <p14:sldId id="1152"/>
            <p14:sldId id="1154"/>
            <p14:sldId id="1155"/>
            <p14:sldId id="1153"/>
            <p14:sldId id="1157"/>
            <p14:sldId id="1158"/>
            <p14:sldId id="1161"/>
            <p14:sldId id="1169"/>
            <p14:sldId id="1170"/>
            <p14:sldId id="1171"/>
            <p14:sldId id="1172"/>
            <p14:sldId id="1173"/>
            <p14:sldId id="1174"/>
            <p14:sldId id="1175"/>
            <p14:sldId id="1177"/>
            <p14:sldId id="1178"/>
            <p14:sldId id="1179"/>
            <p14:sldId id="1180"/>
            <p14:sldId id="1168"/>
            <p14:sldId id="1167"/>
          </p14:sldIdLst>
        </p14:section>
        <p14:section name="未命名的章節" id="{E2FB466E-DB8E-4146-98F7-1DB70D5D31CC}">
          <p14:sldIdLst>
            <p14:sldId id="85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4B183"/>
    <a:srgbClr val="C5E0B4"/>
    <a:srgbClr val="FBE5D6"/>
    <a:srgbClr val="FFCCCC"/>
    <a:srgbClr val="CC5D12"/>
    <a:srgbClr val="FF6699"/>
    <a:srgbClr val="388C8A"/>
    <a:srgbClr val="BF95DF"/>
    <a:srgbClr val="954ECA"/>
    <a:srgbClr val="FFA7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A111915-BE36-4E01-A7E5-04B1672EAD32}" styleName="淺色樣式 2 - 輔色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7DF18680-E054-41AD-8BC1-D1AEF772440D}" styleName="中等深淺樣式 2 - 輔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2DE63D5-997A-4646-A377-4702673A728D}" styleName="淺色樣式 2 - 輔色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93296810-A885-4BE3-A3E7-6D5BEEA58F35}" styleName="中等深淺樣式 2 - 輔色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DCAF9ED-07DC-4A11-8D7F-57B35C25682E}" styleName="中等深淺樣式 1 - 輔色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FD0F851-EC5A-4D38-B0AD-8093EC10F338}" styleName="淺色樣式 1 - 輔色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F5AB1C69-6EDB-4FF4-983F-18BD219EF322}" styleName="中等深淺樣式 2 - 輔色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425" autoAdjust="0"/>
    <p:restoredTop sz="90025" autoAdjust="0"/>
  </p:normalViewPr>
  <p:slideViewPr>
    <p:cSldViewPr snapToGrid="0" snapToObjects="1">
      <p:cViewPr>
        <p:scale>
          <a:sx n="96" d="100"/>
          <a:sy n="96" d="100"/>
        </p:scale>
        <p:origin x="-288" y="-3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39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84" d="100"/>
          <a:sy n="84" d="100"/>
        </p:scale>
        <p:origin x="1968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5.xml"/><Relationship Id="rId117" Type="http://schemas.openxmlformats.org/officeDocument/2006/relationships/notesMaster" Target="notesMasters/notesMaster1.xml"/><Relationship Id="rId21" Type="http://schemas.openxmlformats.org/officeDocument/2006/relationships/slide" Target="slides/slide10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63" Type="http://schemas.openxmlformats.org/officeDocument/2006/relationships/slide" Target="slides/slide52.xml"/><Relationship Id="rId68" Type="http://schemas.openxmlformats.org/officeDocument/2006/relationships/slide" Target="slides/slide57.xml"/><Relationship Id="rId84" Type="http://schemas.openxmlformats.org/officeDocument/2006/relationships/slide" Target="slides/slide73.xml"/><Relationship Id="rId89" Type="http://schemas.openxmlformats.org/officeDocument/2006/relationships/slide" Target="slides/slide78.xml"/><Relationship Id="rId112" Type="http://schemas.openxmlformats.org/officeDocument/2006/relationships/slide" Target="slides/slide101.xml"/><Relationship Id="rId16" Type="http://schemas.openxmlformats.org/officeDocument/2006/relationships/slide" Target="slides/slide5.xml"/><Relationship Id="rId107" Type="http://schemas.openxmlformats.org/officeDocument/2006/relationships/slide" Target="slides/slide96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53" Type="http://schemas.openxmlformats.org/officeDocument/2006/relationships/slide" Target="slides/slide42.xml"/><Relationship Id="rId58" Type="http://schemas.openxmlformats.org/officeDocument/2006/relationships/slide" Target="slides/slide47.xml"/><Relationship Id="rId74" Type="http://schemas.openxmlformats.org/officeDocument/2006/relationships/slide" Target="slides/slide63.xml"/><Relationship Id="rId79" Type="http://schemas.openxmlformats.org/officeDocument/2006/relationships/slide" Target="slides/slide68.xml"/><Relationship Id="rId102" Type="http://schemas.openxmlformats.org/officeDocument/2006/relationships/slide" Target="slides/slide91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79.xml"/><Relationship Id="rId95" Type="http://schemas.openxmlformats.org/officeDocument/2006/relationships/slide" Target="slides/slide84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64" Type="http://schemas.openxmlformats.org/officeDocument/2006/relationships/slide" Target="slides/slide53.xml"/><Relationship Id="rId69" Type="http://schemas.openxmlformats.org/officeDocument/2006/relationships/slide" Target="slides/slide58.xml"/><Relationship Id="rId113" Type="http://schemas.openxmlformats.org/officeDocument/2006/relationships/slide" Target="slides/slide102.xml"/><Relationship Id="rId118" Type="http://schemas.openxmlformats.org/officeDocument/2006/relationships/presProps" Target="presProps.xml"/><Relationship Id="rId80" Type="http://schemas.openxmlformats.org/officeDocument/2006/relationships/slide" Target="slides/slide69.xml"/><Relationship Id="rId85" Type="http://schemas.openxmlformats.org/officeDocument/2006/relationships/slide" Target="slides/slide74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59" Type="http://schemas.openxmlformats.org/officeDocument/2006/relationships/slide" Target="slides/slide48.xml"/><Relationship Id="rId103" Type="http://schemas.openxmlformats.org/officeDocument/2006/relationships/slide" Target="slides/slide92.xml"/><Relationship Id="rId108" Type="http://schemas.openxmlformats.org/officeDocument/2006/relationships/slide" Target="slides/slide97.xml"/><Relationship Id="rId54" Type="http://schemas.openxmlformats.org/officeDocument/2006/relationships/slide" Target="slides/slide43.xml"/><Relationship Id="rId70" Type="http://schemas.openxmlformats.org/officeDocument/2006/relationships/slide" Target="slides/slide59.xml"/><Relationship Id="rId75" Type="http://schemas.openxmlformats.org/officeDocument/2006/relationships/slide" Target="slides/slide64.xml"/><Relationship Id="rId91" Type="http://schemas.openxmlformats.org/officeDocument/2006/relationships/slide" Target="slides/slide80.xml"/><Relationship Id="rId96" Type="http://schemas.openxmlformats.org/officeDocument/2006/relationships/slide" Target="slides/slide8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49" Type="http://schemas.openxmlformats.org/officeDocument/2006/relationships/slide" Target="slides/slide38.xml"/><Relationship Id="rId114" Type="http://schemas.openxmlformats.org/officeDocument/2006/relationships/slide" Target="slides/slide103.xml"/><Relationship Id="rId119" Type="http://schemas.openxmlformats.org/officeDocument/2006/relationships/viewProps" Target="viewProps.xml"/><Relationship Id="rId44" Type="http://schemas.openxmlformats.org/officeDocument/2006/relationships/slide" Target="slides/slide33.xml"/><Relationship Id="rId60" Type="http://schemas.openxmlformats.org/officeDocument/2006/relationships/slide" Target="slides/slide49.xml"/><Relationship Id="rId65" Type="http://schemas.openxmlformats.org/officeDocument/2006/relationships/slide" Target="slides/slide54.xml"/><Relationship Id="rId81" Type="http://schemas.openxmlformats.org/officeDocument/2006/relationships/slide" Target="slides/slide70.xml"/><Relationship Id="rId86" Type="http://schemas.openxmlformats.org/officeDocument/2006/relationships/slide" Target="slides/slide75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39" Type="http://schemas.openxmlformats.org/officeDocument/2006/relationships/slide" Target="slides/slide28.xml"/><Relationship Id="rId109" Type="http://schemas.openxmlformats.org/officeDocument/2006/relationships/slide" Target="slides/slide98.xml"/><Relationship Id="rId34" Type="http://schemas.openxmlformats.org/officeDocument/2006/relationships/slide" Target="slides/slide23.xml"/><Relationship Id="rId50" Type="http://schemas.openxmlformats.org/officeDocument/2006/relationships/slide" Target="slides/slide39.xml"/><Relationship Id="rId55" Type="http://schemas.openxmlformats.org/officeDocument/2006/relationships/slide" Target="slides/slide44.xml"/><Relationship Id="rId76" Type="http://schemas.openxmlformats.org/officeDocument/2006/relationships/slide" Target="slides/slide65.xml"/><Relationship Id="rId97" Type="http://schemas.openxmlformats.org/officeDocument/2006/relationships/slide" Target="slides/slide86.xml"/><Relationship Id="rId104" Type="http://schemas.openxmlformats.org/officeDocument/2006/relationships/slide" Target="slides/slide93.xml"/><Relationship Id="rId120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0.xml"/><Relationship Id="rId92" Type="http://schemas.openxmlformats.org/officeDocument/2006/relationships/slide" Target="slides/slide8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8.xml"/><Relationship Id="rId24" Type="http://schemas.openxmlformats.org/officeDocument/2006/relationships/slide" Target="slides/slide13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66" Type="http://schemas.openxmlformats.org/officeDocument/2006/relationships/slide" Target="slides/slide55.xml"/><Relationship Id="rId87" Type="http://schemas.openxmlformats.org/officeDocument/2006/relationships/slide" Target="slides/slide76.xml"/><Relationship Id="rId110" Type="http://schemas.openxmlformats.org/officeDocument/2006/relationships/slide" Target="slides/slide99.xml"/><Relationship Id="rId115" Type="http://schemas.openxmlformats.org/officeDocument/2006/relationships/slide" Target="slides/slide104.xml"/><Relationship Id="rId61" Type="http://schemas.openxmlformats.org/officeDocument/2006/relationships/slide" Target="slides/slide50.xml"/><Relationship Id="rId82" Type="http://schemas.openxmlformats.org/officeDocument/2006/relationships/slide" Target="slides/slide71.xml"/><Relationship Id="rId19" Type="http://schemas.openxmlformats.org/officeDocument/2006/relationships/slide" Target="slides/slide8.xml"/><Relationship Id="rId14" Type="http://schemas.openxmlformats.org/officeDocument/2006/relationships/slide" Target="slides/slide3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56" Type="http://schemas.openxmlformats.org/officeDocument/2006/relationships/slide" Target="slides/slide45.xml"/><Relationship Id="rId77" Type="http://schemas.openxmlformats.org/officeDocument/2006/relationships/slide" Target="slides/slide66.xml"/><Relationship Id="rId100" Type="http://schemas.openxmlformats.org/officeDocument/2006/relationships/slide" Target="slides/slide89.xml"/><Relationship Id="rId105" Type="http://schemas.openxmlformats.org/officeDocument/2006/relationships/slide" Target="slides/slide94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0.xml"/><Relationship Id="rId72" Type="http://schemas.openxmlformats.org/officeDocument/2006/relationships/slide" Target="slides/slide61.xml"/><Relationship Id="rId93" Type="http://schemas.openxmlformats.org/officeDocument/2006/relationships/slide" Target="slides/slide82.xml"/><Relationship Id="rId98" Type="http://schemas.openxmlformats.org/officeDocument/2006/relationships/slide" Target="slides/slide87.xml"/><Relationship Id="rId121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14.xml"/><Relationship Id="rId46" Type="http://schemas.openxmlformats.org/officeDocument/2006/relationships/slide" Target="slides/slide35.xml"/><Relationship Id="rId67" Type="http://schemas.openxmlformats.org/officeDocument/2006/relationships/slide" Target="slides/slide56.xml"/><Relationship Id="rId116" Type="http://schemas.openxmlformats.org/officeDocument/2006/relationships/slide" Target="slides/slide105.xml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62" Type="http://schemas.openxmlformats.org/officeDocument/2006/relationships/slide" Target="slides/slide51.xml"/><Relationship Id="rId83" Type="http://schemas.openxmlformats.org/officeDocument/2006/relationships/slide" Target="slides/slide72.xml"/><Relationship Id="rId88" Type="http://schemas.openxmlformats.org/officeDocument/2006/relationships/slide" Target="slides/slide77.xml"/><Relationship Id="rId111" Type="http://schemas.openxmlformats.org/officeDocument/2006/relationships/slide" Target="slides/slide100.xml"/><Relationship Id="rId15" Type="http://schemas.openxmlformats.org/officeDocument/2006/relationships/slide" Target="slides/slide4.xml"/><Relationship Id="rId36" Type="http://schemas.openxmlformats.org/officeDocument/2006/relationships/slide" Target="slides/slide25.xml"/><Relationship Id="rId57" Type="http://schemas.openxmlformats.org/officeDocument/2006/relationships/slide" Target="slides/slide46.xml"/><Relationship Id="rId106" Type="http://schemas.openxmlformats.org/officeDocument/2006/relationships/slide" Target="slides/slide95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0.xml"/><Relationship Id="rId52" Type="http://schemas.openxmlformats.org/officeDocument/2006/relationships/slide" Target="slides/slide41.xml"/><Relationship Id="rId73" Type="http://schemas.openxmlformats.org/officeDocument/2006/relationships/slide" Target="slides/slide62.xml"/><Relationship Id="rId78" Type="http://schemas.openxmlformats.org/officeDocument/2006/relationships/slide" Target="slides/slide67.xml"/><Relationship Id="rId94" Type="http://schemas.openxmlformats.org/officeDocument/2006/relationships/slide" Target="slides/slide83.xml"/><Relationship Id="rId99" Type="http://schemas.openxmlformats.org/officeDocument/2006/relationships/slide" Target="slides/slide88.xml"/><Relationship Id="rId101" Type="http://schemas.openxmlformats.org/officeDocument/2006/relationships/slide" Target="slides/slide9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200">
                <a:latin typeface="Calibri" charset="0"/>
              </a:defRPr>
            </a:lvl1pPr>
          </a:lstStyle>
          <a:p>
            <a:fld id="{65744456-2F91-F54A-870E-A3DC16A7F133}" type="datetimeFigureOut">
              <a:rPr lang="zh-TW" altLang="en-US"/>
              <a:pPr/>
              <a:t>2021/3/4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TW" altLang="en-US" noProof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noProof="0" smtClean="0"/>
              <a:t>按一下以編輯母片文字樣式</a:t>
            </a:r>
          </a:p>
          <a:p>
            <a:pPr lvl="1"/>
            <a:r>
              <a:rPr lang="zh-TW" altLang="en-US" noProof="0" smtClean="0"/>
              <a:t>第二層</a:t>
            </a:r>
          </a:p>
          <a:p>
            <a:pPr lvl="2"/>
            <a:r>
              <a:rPr lang="zh-TW" altLang="en-US" noProof="0" smtClean="0"/>
              <a:t>第三層</a:t>
            </a:r>
          </a:p>
          <a:p>
            <a:pPr lvl="3"/>
            <a:r>
              <a:rPr lang="zh-TW" altLang="en-US" noProof="0" smtClean="0"/>
              <a:t>第四層</a:t>
            </a:r>
          </a:p>
          <a:p>
            <a:pPr lvl="4"/>
            <a:r>
              <a:rPr lang="zh-TW" altLang="en-US" noProof="0" smtClean="0"/>
              <a:t>第五層</a:t>
            </a:r>
            <a:endParaRPr lang="zh-TW" altLang="en-US" noProof="0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200">
                <a:latin typeface="Calibri" charset="0"/>
              </a:defRPr>
            </a:lvl1pPr>
          </a:lstStyle>
          <a:p>
            <a:fld id="{77D0D014-D40A-8F4B-B447-1579B687F97A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868739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新細明體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0D014-D40A-8F4B-B447-1579B687F97A}" type="slidenum">
              <a:rPr lang="zh-TW" altLang="en-US" smtClean="0"/>
              <a:pPr/>
              <a:t>102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752973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3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2.png"/><Relationship Id="rId5" Type="http://schemas.openxmlformats.org/officeDocument/2006/relationships/image" Target="../media/image15.png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5.png"/><Relationship Id="rId4" Type="http://schemas.openxmlformats.org/officeDocument/2006/relationships/image" Target="../media/image6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6.jpeg"/><Relationship Id="rId11" Type="http://schemas.openxmlformats.org/officeDocument/2006/relationships/image" Target="../media/image15.png"/><Relationship Id="rId5" Type="http://schemas.openxmlformats.org/officeDocument/2006/relationships/image" Target="../media/image35.jpeg"/><Relationship Id="rId10" Type="http://schemas.openxmlformats.org/officeDocument/2006/relationships/image" Target="../media/image13.png"/><Relationship Id="rId4" Type="http://schemas.openxmlformats.org/officeDocument/2006/relationships/image" Target="../media/image34.jpeg"/><Relationship Id="rId9" Type="http://schemas.openxmlformats.org/officeDocument/2006/relationships/image" Target="../media/image12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38.png"/><Relationship Id="rId4" Type="http://schemas.openxmlformats.org/officeDocument/2006/relationships/image" Target="../media/image15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5.png"/><Relationship Id="rId4" Type="http://schemas.openxmlformats.org/officeDocument/2006/relationships/image" Target="../media/image6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6.pn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6.png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3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12.png"/><Relationship Id="rId5" Type="http://schemas.openxmlformats.org/officeDocument/2006/relationships/image" Target="../media/image15.png"/><Relationship Id="rId4" Type="http://schemas.openxmlformats.org/officeDocument/2006/relationships/image" Target="../media/image6.png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1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10" Type="http://schemas.openxmlformats.org/officeDocument/2006/relationships/image" Target="../media/image15.png"/><Relationship Id="rId4" Type="http://schemas.openxmlformats.org/officeDocument/2006/relationships/image" Target="../media/image26.png"/><Relationship Id="rId9" Type="http://schemas.openxmlformats.org/officeDocument/2006/relationships/image" Target="../media/image13.png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6.png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圖片 19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856" y="598335"/>
            <a:ext cx="4158569" cy="838258"/>
          </a:xfrm>
          <a:prstGeom prst="rect">
            <a:avLst/>
          </a:prstGeom>
        </p:spPr>
      </p:pic>
      <p:grpSp>
        <p:nvGrpSpPr>
          <p:cNvPr id="24" name="群組 23"/>
          <p:cNvGrpSpPr/>
          <p:nvPr userDrawn="1"/>
        </p:nvGrpSpPr>
        <p:grpSpPr>
          <a:xfrm>
            <a:off x="2" y="3503596"/>
            <a:ext cx="9144000" cy="3252508"/>
            <a:chOff x="67378" y="3503596"/>
            <a:chExt cx="9144000" cy="3252508"/>
          </a:xfrm>
        </p:grpSpPr>
        <p:sp>
          <p:nvSpPr>
            <p:cNvPr id="25" name="圓角矩形 24"/>
            <p:cNvSpPr/>
            <p:nvPr/>
          </p:nvSpPr>
          <p:spPr>
            <a:xfrm>
              <a:off x="320574" y="6580230"/>
              <a:ext cx="8676000" cy="144000"/>
            </a:xfrm>
            <a:prstGeom prst="roundRect">
              <a:avLst/>
            </a:prstGeom>
            <a:solidFill>
              <a:srgbClr val="7597D5"/>
            </a:solidFill>
            <a:ln w="12700" cap="flat" cmpd="sng" algn="ctr">
              <a:solidFill>
                <a:srgbClr val="7597D5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 kern="0">
                <a:solidFill>
                  <a:prstClr val="white"/>
                </a:solidFill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26" name="文字方塊 25"/>
            <p:cNvSpPr txBox="1"/>
            <p:nvPr/>
          </p:nvSpPr>
          <p:spPr>
            <a:xfrm>
              <a:off x="67378" y="6548355"/>
              <a:ext cx="9144000" cy="2077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sz="740" kern="0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使命：以耶穌基督愛人如己、關懷弱勢之精神，提供民眾身、心、靈全人之醫治，以達成醫療傳道之宗旨。核心價值：誠實正直、謙遜憐憫、愛人如己、關懷弱勢、寧願燒盡、不願銹壞、創新卓越、永續發展。</a:t>
              </a:r>
            </a:p>
          </p:txBody>
        </p:sp>
        <p:pic>
          <p:nvPicPr>
            <p:cNvPr id="27" name="圖片 2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407" t="55424" r="-1"/>
            <a:stretch/>
          </p:blipFill>
          <p:spPr>
            <a:xfrm>
              <a:off x="7062452" y="5194708"/>
              <a:ext cx="1929279" cy="1401390"/>
            </a:xfrm>
            <a:prstGeom prst="roundRect">
              <a:avLst>
                <a:gd name="adj" fmla="val 15462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28" name="圖片 2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579"/>
            <a:stretch/>
          </p:blipFill>
          <p:spPr>
            <a:xfrm>
              <a:off x="3478913" y="5210492"/>
              <a:ext cx="1807087" cy="135673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29" name="圖片 2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28" t="7282" r="71322"/>
            <a:stretch/>
          </p:blipFill>
          <p:spPr>
            <a:xfrm>
              <a:off x="330200" y="3503596"/>
              <a:ext cx="3320717" cy="3063627"/>
            </a:xfrm>
            <a:prstGeom prst="roundRect">
              <a:avLst>
                <a:gd name="adj" fmla="val 8908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30" name="圖片 29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2737"/>
            <a:stretch/>
          </p:blipFill>
          <p:spPr>
            <a:xfrm>
              <a:off x="5307465" y="5216893"/>
              <a:ext cx="1750143" cy="1353349"/>
            </a:xfrm>
            <a:prstGeom prst="roundRect">
              <a:avLst>
                <a:gd name="adj" fmla="val 12150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sp>
        <p:nvSpPr>
          <p:cNvPr id="2" name="矩形 1"/>
          <p:cNvSpPr/>
          <p:nvPr userDrawn="1"/>
        </p:nvSpPr>
        <p:spPr>
          <a:xfrm>
            <a:off x="253198" y="2632364"/>
            <a:ext cx="3810802" cy="8712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kumimoji="0" lang="zh-TW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0138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06399" y="603314"/>
            <a:ext cx="8256833" cy="814323"/>
          </a:xfrm>
          <a:prstGeom prst="rect">
            <a:avLst/>
          </a:prstGeom>
        </p:spPr>
        <p:txBody>
          <a:bodyPr/>
          <a:lstStyle/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06400" y="1600206"/>
            <a:ext cx="8256832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0"/>
          </p:nvPr>
        </p:nvSpPr>
        <p:spPr>
          <a:xfrm>
            <a:off x="4318000" y="6429375"/>
            <a:ext cx="482600" cy="365125"/>
          </a:xfrm>
          <a:prstGeom prst="rect">
            <a:avLst/>
          </a:prstGeom>
        </p:spPr>
        <p:txBody>
          <a:bodyPr/>
          <a:lstStyle>
            <a:lvl1pPr>
              <a:defRPr sz="1200" b="1"/>
            </a:lvl1pPr>
          </a:lstStyle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B209BE11-5523-4C4D-B1A6-314D5B37F5FE}" type="slidenum">
              <a:rPr kumimoji="0" lang="zh-TW" altLang="en-US">
                <a:solidFill>
                  <a:srgbClr val="000000"/>
                </a:solidFill>
                <a:latin typeface="Arial"/>
                <a:ea typeface="微軟正黑體" panose="020B0604030504040204" pitchFamily="34" charset="-120"/>
              </a:rPr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kumimoji="0" lang="zh-TW" altLang="en-US">
              <a:solidFill>
                <a:srgbClr val="000000"/>
              </a:solidFill>
              <a:latin typeface="Arial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707372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3075"/>
            <a:ext cx="9149828" cy="6858000"/>
          </a:xfrm>
          <a:prstGeom prst="rect">
            <a:avLst/>
          </a:prstGeom>
          <a:solidFill>
            <a:srgbClr val="F9FB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kumimoji="0" lang="zh-TW" altLang="en-US">
              <a:solidFill>
                <a:prstClr val="white"/>
              </a:solidFill>
            </a:endParaRPr>
          </a:p>
        </p:txBody>
      </p:sp>
      <p:sp>
        <p:nvSpPr>
          <p:cNvPr id="5" name="橢圓 4"/>
          <p:cNvSpPr/>
          <p:nvPr userDrawn="1"/>
        </p:nvSpPr>
        <p:spPr>
          <a:xfrm>
            <a:off x="6559117" y="2243041"/>
            <a:ext cx="813834" cy="83704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kumimoji="0" lang="zh-TW" altLang="en-US">
              <a:solidFill>
                <a:prstClr val="white"/>
              </a:solidFill>
            </a:endParaRPr>
          </a:p>
        </p:txBody>
      </p:sp>
      <p:pic>
        <p:nvPicPr>
          <p:cNvPr id="8" name="圖片 7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362" y="6150191"/>
            <a:ext cx="3098934" cy="624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9970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圖片 19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856" y="598335"/>
            <a:ext cx="4158569" cy="838258"/>
          </a:xfrm>
          <a:prstGeom prst="rect">
            <a:avLst/>
          </a:prstGeom>
        </p:spPr>
      </p:pic>
      <p:grpSp>
        <p:nvGrpSpPr>
          <p:cNvPr id="24" name="群組 23"/>
          <p:cNvGrpSpPr/>
          <p:nvPr userDrawn="1"/>
        </p:nvGrpSpPr>
        <p:grpSpPr>
          <a:xfrm>
            <a:off x="2" y="3503596"/>
            <a:ext cx="9144000" cy="3252508"/>
            <a:chOff x="67378" y="3503596"/>
            <a:chExt cx="9144000" cy="3252508"/>
          </a:xfrm>
        </p:grpSpPr>
        <p:sp>
          <p:nvSpPr>
            <p:cNvPr id="25" name="圓角矩形 24"/>
            <p:cNvSpPr/>
            <p:nvPr/>
          </p:nvSpPr>
          <p:spPr>
            <a:xfrm>
              <a:off x="320574" y="6580230"/>
              <a:ext cx="8676000" cy="144000"/>
            </a:xfrm>
            <a:prstGeom prst="roundRect">
              <a:avLst/>
            </a:prstGeom>
            <a:solidFill>
              <a:srgbClr val="7597D5"/>
            </a:solidFill>
            <a:ln w="12700" cap="flat" cmpd="sng" algn="ctr">
              <a:solidFill>
                <a:srgbClr val="7597D5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 kern="0">
                <a:solidFill>
                  <a:prstClr val="white"/>
                </a:solidFill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26" name="文字方塊 25"/>
            <p:cNvSpPr txBox="1"/>
            <p:nvPr/>
          </p:nvSpPr>
          <p:spPr>
            <a:xfrm>
              <a:off x="67378" y="6548355"/>
              <a:ext cx="9144000" cy="2077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sz="740" kern="0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使命：以耶穌基督愛人如己、關懷弱勢之精神，提供民眾身、心、靈全人之醫治，以達成醫療傳道之宗旨。核心價值：誠實正直、謙遜憐憫、愛人如己、關懷弱勢、寧願燒盡、不願銹壞、創新卓越、永續發展。</a:t>
              </a:r>
            </a:p>
          </p:txBody>
        </p:sp>
        <p:pic>
          <p:nvPicPr>
            <p:cNvPr id="27" name="圖片 2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407" t="55424" r="-1"/>
            <a:stretch/>
          </p:blipFill>
          <p:spPr>
            <a:xfrm>
              <a:off x="7062452" y="5194708"/>
              <a:ext cx="1929279" cy="1401390"/>
            </a:xfrm>
            <a:prstGeom prst="roundRect">
              <a:avLst>
                <a:gd name="adj" fmla="val 15462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28" name="圖片 2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579"/>
            <a:stretch/>
          </p:blipFill>
          <p:spPr>
            <a:xfrm>
              <a:off x="3478913" y="5210492"/>
              <a:ext cx="1807087" cy="135673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29" name="圖片 2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28" t="7282" r="71322"/>
            <a:stretch/>
          </p:blipFill>
          <p:spPr>
            <a:xfrm>
              <a:off x="330200" y="3503596"/>
              <a:ext cx="3320717" cy="3063627"/>
            </a:xfrm>
            <a:prstGeom prst="roundRect">
              <a:avLst>
                <a:gd name="adj" fmla="val 8908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30" name="圖片 29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2737"/>
            <a:stretch/>
          </p:blipFill>
          <p:spPr>
            <a:xfrm>
              <a:off x="5307465" y="5216893"/>
              <a:ext cx="1750143" cy="1353349"/>
            </a:xfrm>
            <a:prstGeom prst="roundRect">
              <a:avLst>
                <a:gd name="adj" fmla="val 12150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sp>
        <p:nvSpPr>
          <p:cNvPr id="2" name="矩形 1"/>
          <p:cNvSpPr/>
          <p:nvPr userDrawn="1"/>
        </p:nvSpPr>
        <p:spPr>
          <a:xfrm>
            <a:off x="253198" y="2632364"/>
            <a:ext cx="3810802" cy="8712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kumimoji="0" lang="zh-TW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78092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07013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自訂版面配置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投影片編號版面配置區 2"/>
          <p:cNvSpPr>
            <a:spLocks noGrp="1"/>
          </p:cNvSpPr>
          <p:nvPr>
            <p:ph type="sldNum" sz="quarter" idx="10"/>
          </p:nvPr>
        </p:nvSpPr>
        <p:spPr>
          <a:xfrm>
            <a:off x="-1806" y="6477302"/>
            <a:ext cx="839204" cy="365125"/>
          </a:xfrm>
          <a:prstGeom prst="rect">
            <a:avLst/>
          </a:prstGeom>
        </p:spPr>
        <p:txBody>
          <a:bodyPr/>
          <a:lstStyle>
            <a:lvl1pPr>
              <a:defRPr sz="18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CB12B977-F88E-40C7-9BB7-5B38BFCF5DF7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89653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831" y="22083"/>
            <a:ext cx="1489877" cy="305825"/>
          </a:xfrm>
          <a:prstGeom prst="rect">
            <a:avLst/>
          </a:prstGeom>
        </p:spPr>
      </p:pic>
      <p:sp>
        <p:nvSpPr>
          <p:cNvPr id="19" name="矩形 18"/>
          <p:cNvSpPr/>
          <p:nvPr userDrawn="1"/>
        </p:nvSpPr>
        <p:spPr>
          <a:xfrm>
            <a:off x="-914400" y="-312738"/>
            <a:ext cx="904522" cy="14319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>
              <a:solidFill>
                <a:prstClr val="white"/>
              </a:solidFill>
            </a:endParaRPr>
          </a:p>
        </p:txBody>
      </p:sp>
      <p:sp>
        <p:nvSpPr>
          <p:cNvPr id="20" name="矩形 19"/>
          <p:cNvSpPr/>
          <p:nvPr userDrawn="1"/>
        </p:nvSpPr>
        <p:spPr>
          <a:xfrm>
            <a:off x="-225778" y="-492125"/>
            <a:ext cx="1869723" cy="4742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>
              <a:solidFill>
                <a:prstClr val="white"/>
              </a:solidFill>
            </a:endParaRPr>
          </a:p>
        </p:txBody>
      </p:sp>
      <p:grpSp>
        <p:nvGrpSpPr>
          <p:cNvPr id="11" name="群組 10"/>
          <p:cNvGrpSpPr/>
          <p:nvPr userDrawn="1"/>
        </p:nvGrpSpPr>
        <p:grpSpPr>
          <a:xfrm>
            <a:off x="7639542" y="6209659"/>
            <a:ext cx="1427168" cy="556648"/>
            <a:chOff x="7552917" y="6228909"/>
            <a:chExt cx="1427168" cy="556648"/>
          </a:xfrm>
        </p:grpSpPr>
        <p:pic>
          <p:nvPicPr>
            <p:cNvPr id="12" name="圖片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0093" y="6228909"/>
              <a:ext cx="669992" cy="556648"/>
            </a:xfrm>
            <a:prstGeom prst="rect">
              <a:avLst/>
            </a:prstGeom>
          </p:spPr>
        </p:pic>
        <p:pic>
          <p:nvPicPr>
            <p:cNvPr id="13" name="圖片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2917" y="6294213"/>
              <a:ext cx="831564" cy="47624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986124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19532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內頁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92713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圖片 19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856" y="598335"/>
            <a:ext cx="4158569" cy="838258"/>
          </a:xfrm>
          <a:prstGeom prst="rect">
            <a:avLst/>
          </a:prstGeom>
        </p:spPr>
      </p:pic>
      <p:grpSp>
        <p:nvGrpSpPr>
          <p:cNvPr id="24" name="群組 23"/>
          <p:cNvGrpSpPr/>
          <p:nvPr userDrawn="1"/>
        </p:nvGrpSpPr>
        <p:grpSpPr>
          <a:xfrm>
            <a:off x="2" y="3503596"/>
            <a:ext cx="9144000" cy="3252508"/>
            <a:chOff x="67378" y="3503596"/>
            <a:chExt cx="9144000" cy="3252508"/>
          </a:xfrm>
        </p:grpSpPr>
        <p:sp>
          <p:nvSpPr>
            <p:cNvPr id="25" name="圓角矩形 24"/>
            <p:cNvSpPr/>
            <p:nvPr/>
          </p:nvSpPr>
          <p:spPr>
            <a:xfrm>
              <a:off x="320574" y="6580230"/>
              <a:ext cx="8676000" cy="144000"/>
            </a:xfrm>
            <a:prstGeom prst="roundRect">
              <a:avLst/>
            </a:prstGeom>
            <a:solidFill>
              <a:srgbClr val="7597D5"/>
            </a:solidFill>
            <a:ln w="12700" cap="flat" cmpd="sng" algn="ctr">
              <a:solidFill>
                <a:srgbClr val="7597D5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 kern="0">
                <a:solidFill>
                  <a:prstClr val="white"/>
                </a:solidFill>
                <a:latin typeface="Calibri" panose="020F0502020204030204"/>
                <a:ea typeface="新細明體" panose="02020500000000000000" pitchFamily="18" charset="-120"/>
              </a:endParaRPr>
            </a:p>
          </p:txBody>
        </p:sp>
        <p:sp>
          <p:nvSpPr>
            <p:cNvPr id="26" name="文字方塊 25"/>
            <p:cNvSpPr txBox="1"/>
            <p:nvPr/>
          </p:nvSpPr>
          <p:spPr>
            <a:xfrm>
              <a:off x="67378" y="6548355"/>
              <a:ext cx="9144000" cy="2077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sz="740" kern="0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使命：以耶穌基督愛人如己、關懷弱勢之精神，提供民眾身、心、靈全人之醫治，以達成醫療傳道之宗旨。核心價值：誠實正直、謙遜憐憫、愛人如己、關懷弱勢、寧願燒盡、不願銹壞、創新卓越、永續發展。</a:t>
              </a:r>
            </a:p>
          </p:txBody>
        </p:sp>
        <p:pic>
          <p:nvPicPr>
            <p:cNvPr id="27" name="圖片 2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407" t="55424" r="-1"/>
            <a:stretch/>
          </p:blipFill>
          <p:spPr>
            <a:xfrm>
              <a:off x="7062452" y="5194708"/>
              <a:ext cx="1929279" cy="1401390"/>
            </a:xfrm>
            <a:prstGeom prst="roundRect">
              <a:avLst>
                <a:gd name="adj" fmla="val 15462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28" name="圖片 2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579"/>
            <a:stretch/>
          </p:blipFill>
          <p:spPr>
            <a:xfrm>
              <a:off x="3478913" y="5210492"/>
              <a:ext cx="1807087" cy="135673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29" name="圖片 2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28" t="7282" r="71322"/>
            <a:stretch/>
          </p:blipFill>
          <p:spPr>
            <a:xfrm>
              <a:off x="330200" y="3503596"/>
              <a:ext cx="3320717" cy="3063627"/>
            </a:xfrm>
            <a:prstGeom prst="roundRect">
              <a:avLst>
                <a:gd name="adj" fmla="val 8908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30" name="圖片 29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2737"/>
            <a:stretch/>
          </p:blipFill>
          <p:spPr>
            <a:xfrm>
              <a:off x="5307465" y="5216893"/>
              <a:ext cx="1750143" cy="1353349"/>
            </a:xfrm>
            <a:prstGeom prst="roundRect">
              <a:avLst>
                <a:gd name="adj" fmla="val 12150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sp>
        <p:nvSpPr>
          <p:cNvPr id="2" name="矩形 1"/>
          <p:cNvSpPr/>
          <p:nvPr userDrawn="1"/>
        </p:nvSpPr>
        <p:spPr>
          <a:xfrm>
            <a:off x="253198" y="2632364"/>
            <a:ext cx="3810802" cy="8712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kumimoji="0" lang="zh-TW" altLang="en-US">
              <a:solidFill>
                <a:prstClr val="white"/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3402380" y="4337451"/>
            <a:ext cx="3810802" cy="8712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kumimoji="0" lang="zh-TW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15708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/>
          <p:cNvGrpSpPr/>
          <p:nvPr userDrawn="1"/>
        </p:nvGrpSpPr>
        <p:grpSpPr>
          <a:xfrm>
            <a:off x="288759" y="231006"/>
            <a:ext cx="4120206" cy="558992"/>
            <a:chOff x="288759" y="356634"/>
            <a:chExt cx="6037719" cy="823467"/>
          </a:xfrm>
        </p:grpSpPr>
        <p:grpSp>
          <p:nvGrpSpPr>
            <p:cNvPr id="5" name="群組 4"/>
            <p:cNvGrpSpPr/>
            <p:nvPr/>
          </p:nvGrpSpPr>
          <p:grpSpPr>
            <a:xfrm>
              <a:off x="288759" y="365759"/>
              <a:ext cx="3946358" cy="814342"/>
              <a:chOff x="2873261" y="4686879"/>
              <a:chExt cx="3565514" cy="718714"/>
            </a:xfrm>
          </p:grpSpPr>
          <p:sp>
            <p:nvSpPr>
              <p:cNvPr id="9" name="橢圓 8"/>
              <p:cNvSpPr/>
              <p:nvPr/>
            </p:nvSpPr>
            <p:spPr>
              <a:xfrm>
                <a:off x="3003082" y="4812633"/>
                <a:ext cx="433137" cy="43313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kumimoji="0" lang="zh-TW" altLang="en-US">
                  <a:solidFill>
                    <a:prstClr val="white"/>
                  </a:solidFill>
                </a:endParaRPr>
              </a:p>
            </p:txBody>
          </p:sp>
          <p:pic>
            <p:nvPicPr>
              <p:cNvPr id="10" name="圖片 9"/>
              <p:cNvPicPr>
                <a:picLocks noChangeAspect="1"/>
              </p:cNvPicPr>
              <p:nvPr/>
            </p:nvPicPr>
            <p:blipFill>
              <a:blip r:embed="rId2" cstate="print">
                <a:clrChange>
                  <a:clrFrom>
                    <a:srgbClr val="FFFEFD"/>
                  </a:clrFrom>
                  <a:clrTo>
                    <a:srgbClr val="FFFEFD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73261" y="4686879"/>
                <a:ext cx="3565514" cy="718714"/>
              </a:xfrm>
              <a:prstGeom prst="rect">
                <a:avLst/>
              </a:prstGeom>
            </p:spPr>
          </p:pic>
        </p:grpSp>
        <p:grpSp>
          <p:nvGrpSpPr>
            <p:cNvPr id="6" name="群組 5"/>
            <p:cNvGrpSpPr/>
            <p:nvPr/>
          </p:nvGrpSpPr>
          <p:grpSpPr>
            <a:xfrm>
              <a:off x="4235117" y="356634"/>
              <a:ext cx="2091361" cy="820014"/>
              <a:chOff x="6200642" y="5579372"/>
              <a:chExt cx="2286113" cy="854787"/>
            </a:xfrm>
          </p:grpSpPr>
          <p:pic>
            <p:nvPicPr>
              <p:cNvPr id="7" name="圖片 6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13527" y="5579372"/>
                <a:ext cx="1073228" cy="854787"/>
              </a:xfrm>
              <a:prstGeom prst="rect">
                <a:avLst/>
              </a:prstGeom>
            </p:spPr>
          </p:pic>
          <p:pic>
            <p:nvPicPr>
              <p:cNvPr id="8" name="圖片 7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00642" y="5679652"/>
                <a:ext cx="1332043" cy="731318"/>
              </a:xfrm>
              <a:prstGeom prst="rect">
                <a:avLst/>
              </a:prstGeom>
            </p:spPr>
          </p:pic>
        </p:grpSp>
      </p:grpSp>
      <p:pic>
        <p:nvPicPr>
          <p:cNvPr id="11" name="圖片 10"/>
          <p:cNvPicPr>
            <a:picLocks noChangeAspect="1"/>
          </p:cNvPicPr>
          <p:nvPr userDrawn="1"/>
        </p:nvPicPr>
        <p:blipFill>
          <a:blip r:embed="rId5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V="1">
            <a:off x="288760" y="808829"/>
            <a:ext cx="4068000" cy="45719"/>
          </a:xfrm>
          <a:prstGeom prst="rect">
            <a:avLst/>
          </a:prstGeom>
        </p:spPr>
      </p:pic>
      <p:sp>
        <p:nvSpPr>
          <p:cNvPr id="16" name="投影片編號版面配置區 2"/>
          <p:cNvSpPr>
            <a:spLocks noGrp="1"/>
          </p:cNvSpPr>
          <p:nvPr>
            <p:ph type="sldNum" sz="quarter" idx="10"/>
          </p:nvPr>
        </p:nvSpPr>
        <p:spPr>
          <a:xfrm>
            <a:off x="-1806" y="6477302"/>
            <a:ext cx="839204" cy="365125"/>
          </a:xfrm>
          <a:prstGeom prst="rect">
            <a:avLst/>
          </a:prstGeom>
        </p:spPr>
        <p:txBody>
          <a:bodyPr/>
          <a:lstStyle>
            <a:lvl1pPr>
              <a:defRPr sz="18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CB12B977-F88E-40C7-9BB7-5B38BFCF5DF7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 dirty="0">
              <a:solidFill>
                <a:prstClr val="black"/>
              </a:solidFill>
            </a:endParaRPr>
          </a:p>
        </p:txBody>
      </p:sp>
      <p:grpSp>
        <p:nvGrpSpPr>
          <p:cNvPr id="17" name="群組 16"/>
          <p:cNvGrpSpPr/>
          <p:nvPr userDrawn="1"/>
        </p:nvGrpSpPr>
        <p:grpSpPr>
          <a:xfrm>
            <a:off x="7921189" y="6493029"/>
            <a:ext cx="1224253" cy="368501"/>
            <a:chOff x="7921189" y="6493029"/>
            <a:chExt cx="1224253" cy="368501"/>
          </a:xfrm>
        </p:grpSpPr>
        <p:grpSp>
          <p:nvGrpSpPr>
            <p:cNvPr id="18" name="群組 17"/>
            <p:cNvGrpSpPr/>
            <p:nvPr userDrawn="1"/>
          </p:nvGrpSpPr>
          <p:grpSpPr>
            <a:xfrm>
              <a:off x="7987586" y="6493029"/>
              <a:ext cx="1157856" cy="340901"/>
              <a:chOff x="7987586" y="6493029"/>
              <a:chExt cx="1157856" cy="340901"/>
            </a:xfrm>
          </p:grpSpPr>
          <p:pic>
            <p:nvPicPr>
              <p:cNvPr id="20" name="圖片 19"/>
              <p:cNvPicPr>
                <a:picLocks noChangeAspect="1"/>
              </p:cNvPicPr>
              <p:nvPr/>
            </p:nvPicPr>
            <p:blipFill rotWithShape="1">
              <a:blip r:embed="rId6" cstate="print">
                <a:clrChange>
                  <a:clrFrom>
                    <a:srgbClr val="FCF9E8"/>
                  </a:clrFrom>
                  <a:clrTo>
                    <a:srgbClr val="FCF9E8">
                      <a:alpha val="0"/>
                    </a:srgbClr>
                  </a:clrTo>
                </a:clrChange>
              </a:blip>
              <a:srcRect b="4960"/>
              <a:stretch/>
            </p:blipFill>
            <p:spPr>
              <a:xfrm>
                <a:off x="8562572" y="6493029"/>
                <a:ext cx="582870" cy="340901"/>
              </a:xfrm>
              <a:prstGeom prst="rect">
                <a:avLst/>
              </a:prstGeom>
            </p:spPr>
          </p:pic>
          <p:pic>
            <p:nvPicPr>
              <p:cNvPr id="21" name="圖片 20"/>
              <p:cNvPicPr>
                <a:picLocks noChangeAspect="1"/>
              </p:cNvPicPr>
              <p:nvPr/>
            </p:nvPicPr>
            <p:blipFill rotWithShape="1">
              <a:blip r:embed="rId7" cstate="print">
                <a:clrChange>
                  <a:clrFrom>
                    <a:srgbClr val="FBF8E7"/>
                  </a:clrFrom>
                  <a:clrTo>
                    <a:srgbClr val="FBF8E7">
                      <a:alpha val="0"/>
                    </a:srgbClr>
                  </a:clrTo>
                </a:clrChange>
              </a:blip>
              <a:srcRect t="1" b="4234"/>
              <a:stretch/>
            </p:blipFill>
            <p:spPr>
              <a:xfrm>
                <a:off x="7987586" y="6502654"/>
                <a:ext cx="594236" cy="322870"/>
              </a:xfrm>
              <a:prstGeom prst="rect">
                <a:avLst/>
              </a:prstGeom>
            </p:spPr>
          </p:pic>
        </p:grpSp>
        <p:pic>
          <p:nvPicPr>
            <p:cNvPr id="19" name="圖片 18"/>
            <p:cNvPicPr>
              <a:picLocks noChangeAspect="1"/>
            </p:cNvPicPr>
            <p:nvPr/>
          </p:nvPicPr>
          <p:blipFill>
            <a:blip r:embed="rId5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7921189" y="6824309"/>
              <a:ext cx="1224000" cy="372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623809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54209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群組 4"/>
          <p:cNvGrpSpPr/>
          <p:nvPr/>
        </p:nvGrpSpPr>
        <p:grpSpPr>
          <a:xfrm>
            <a:off x="288759" y="200256"/>
            <a:ext cx="2693038" cy="552798"/>
            <a:chOff x="2873261" y="4686879"/>
            <a:chExt cx="3565514" cy="718714"/>
          </a:xfrm>
        </p:grpSpPr>
        <p:sp>
          <p:nvSpPr>
            <p:cNvPr id="9" name="橢圓 8"/>
            <p:cNvSpPr/>
            <p:nvPr/>
          </p:nvSpPr>
          <p:spPr>
            <a:xfrm>
              <a:off x="3003082" y="4812633"/>
              <a:ext cx="433137" cy="43313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kumimoji="0" lang="zh-TW" altLang="en-US">
                <a:solidFill>
                  <a:prstClr val="white"/>
                </a:solidFill>
              </a:endParaRPr>
            </a:p>
          </p:txBody>
        </p:sp>
        <p:pic>
          <p:nvPicPr>
            <p:cNvPr id="10" name="圖片 9"/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EFD"/>
                </a:clrFrom>
                <a:clrTo>
                  <a:srgbClr val="FFFEF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3261" y="4686879"/>
              <a:ext cx="3565514" cy="718714"/>
            </a:xfrm>
            <a:prstGeom prst="rect">
              <a:avLst/>
            </a:prstGeom>
          </p:spPr>
        </p:pic>
      </p:grpSp>
      <p:grpSp>
        <p:nvGrpSpPr>
          <p:cNvPr id="12" name="群組 11"/>
          <p:cNvGrpSpPr/>
          <p:nvPr userDrawn="1"/>
        </p:nvGrpSpPr>
        <p:grpSpPr>
          <a:xfrm>
            <a:off x="7639542" y="6209659"/>
            <a:ext cx="1427168" cy="556648"/>
            <a:chOff x="7552917" y="6228909"/>
            <a:chExt cx="1427168" cy="556648"/>
          </a:xfrm>
        </p:grpSpPr>
        <p:pic>
          <p:nvPicPr>
            <p:cNvPr id="13" name="圖片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0093" y="6228909"/>
              <a:ext cx="669992" cy="556648"/>
            </a:xfrm>
            <a:prstGeom prst="rect">
              <a:avLst/>
            </a:prstGeom>
          </p:spPr>
        </p:pic>
        <p:pic>
          <p:nvPicPr>
            <p:cNvPr id="14" name="圖片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2917" y="6294213"/>
              <a:ext cx="831564" cy="476243"/>
            </a:xfrm>
            <a:prstGeom prst="rect">
              <a:avLst/>
            </a:prstGeom>
          </p:spPr>
        </p:pic>
      </p:grpSp>
      <p:grpSp>
        <p:nvGrpSpPr>
          <p:cNvPr id="16" name="群組 15"/>
          <p:cNvGrpSpPr/>
          <p:nvPr/>
        </p:nvGrpSpPr>
        <p:grpSpPr>
          <a:xfrm>
            <a:off x="0" y="6785811"/>
            <a:ext cx="9144000" cy="81814"/>
            <a:chOff x="0" y="6759625"/>
            <a:chExt cx="9144000" cy="108000"/>
          </a:xfrm>
        </p:grpSpPr>
        <p:grpSp>
          <p:nvGrpSpPr>
            <p:cNvPr id="20" name="群組 19"/>
            <p:cNvGrpSpPr/>
            <p:nvPr/>
          </p:nvGrpSpPr>
          <p:grpSpPr>
            <a:xfrm>
              <a:off x="0" y="6759625"/>
              <a:ext cx="4408965" cy="108000"/>
              <a:chOff x="0" y="6759625"/>
              <a:chExt cx="4408965" cy="108000"/>
            </a:xfrm>
          </p:grpSpPr>
          <p:pic>
            <p:nvPicPr>
              <p:cNvPr id="26" name="圖片 25"/>
              <p:cNvPicPr>
                <a:picLocks noChangeAspect="1"/>
              </p:cNvPicPr>
              <p:nvPr/>
            </p:nvPicPr>
            <p:blipFill>
              <a:blip r:embed="rId5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0" y="6759625"/>
                <a:ext cx="1489391" cy="108000"/>
              </a:xfrm>
              <a:prstGeom prst="rect">
                <a:avLst/>
              </a:prstGeom>
            </p:spPr>
          </p:pic>
          <p:pic>
            <p:nvPicPr>
              <p:cNvPr id="27" name="圖片 26"/>
              <p:cNvPicPr>
                <a:picLocks noChangeAspect="1"/>
              </p:cNvPicPr>
              <p:nvPr/>
            </p:nvPicPr>
            <p:blipFill>
              <a:blip r:embed="rId5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1489391" y="6759625"/>
                <a:ext cx="1489391" cy="108000"/>
              </a:xfrm>
              <a:prstGeom prst="rect">
                <a:avLst/>
              </a:prstGeom>
            </p:spPr>
          </p:pic>
          <p:pic>
            <p:nvPicPr>
              <p:cNvPr id="28" name="圖片 27"/>
              <p:cNvPicPr>
                <a:picLocks noChangeAspect="1"/>
              </p:cNvPicPr>
              <p:nvPr/>
            </p:nvPicPr>
            <p:blipFill>
              <a:blip r:embed="rId5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2919574" y="6759625"/>
                <a:ext cx="1489391" cy="108000"/>
              </a:xfrm>
              <a:prstGeom prst="rect">
                <a:avLst/>
              </a:prstGeom>
            </p:spPr>
          </p:pic>
        </p:grpSp>
        <p:grpSp>
          <p:nvGrpSpPr>
            <p:cNvPr id="21" name="群組 20"/>
            <p:cNvGrpSpPr/>
            <p:nvPr/>
          </p:nvGrpSpPr>
          <p:grpSpPr>
            <a:xfrm>
              <a:off x="4408965" y="6759625"/>
              <a:ext cx="4408965" cy="108000"/>
              <a:chOff x="0" y="6759625"/>
              <a:chExt cx="4408965" cy="108000"/>
            </a:xfrm>
          </p:grpSpPr>
          <p:pic>
            <p:nvPicPr>
              <p:cNvPr id="23" name="圖片 22"/>
              <p:cNvPicPr>
                <a:picLocks noChangeAspect="1"/>
              </p:cNvPicPr>
              <p:nvPr/>
            </p:nvPicPr>
            <p:blipFill>
              <a:blip r:embed="rId5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0" y="6759625"/>
                <a:ext cx="1489391" cy="108000"/>
              </a:xfrm>
              <a:prstGeom prst="rect">
                <a:avLst/>
              </a:prstGeom>
            </p:spPr>
          </p:pic>
          <p:pic>
            <p:nvPicPr>
              <p:cNvPr id="24" name="圖片 23"/>
              <p:cNvPicPr>
                <a:picLocks noChangeAspect="1"/>
              </p:cNvPicPr>
              <p:nvPr/>
            </p:nvPicPr>
            <p:blipFill>
              <a:blip r:embed="rId5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1489391" y="6759625"/>
                <a:ext cx="1489391" cy="108000"/>
              </a:xfrm>
              <a:prstGeom prst="rect">
                <a:avLst/>
              </a:prstGeom>
            </p:spPr>
          </p:pic>
          <p:pic>
            <p:nvPicPr>
              <p:cNvPr id="25" name="圖片 24"/>
              <p:cNvPicPr>
                <a:picLocks noChangeAspect="1"/>
              </p:cNvPicPr>
              <p:nvPr/>
            </p:nvPicPr>
            <p:blipFill>
              <a:blip r:embed="rId5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2919574" y="6759625"/>
                <a:ext cx="1489391" cy="108000"/>
              </a:xfrm>
              <a:prstGeom prst="rect">
                <a:avLst/>
              </a:prstGeom>
            </p:spPr>
          </p:pic>
        </p:grpSp>
        <p:pic>
          <p:nvPicPr>
            <p:cNvPr id="22" name="圖片 21"/>
            <p:cNvPicPr>
              <a:picLocks noChangeAspect="1"/>
            </p:cNvPicPr>
            <p:nvPr/>
          </p:nvPicPr>
          <p:blipFill>
            <a:blip r:embed="rId5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7654609" y="6759625"/>
              <a:ext cx="1489391" cy="108000"/>
            </a:xfrm>
            <a:prstGeom prst="rect">
              <a:avLst/>
            </a:prstGeom>
          </p:spPr>
        </p:pic>
      </p:grpSp>
      <p:sp>
        <p:nvSpPr>
          <p:cNvPr id="19" name="投影片編號版面配置區 2"/>
          <p:cNvSpPr>
            <a:spLocks noGrp="1"/>
          </p:cNvSpPr>
          <p:nvPr>
            <p:ph type="sldNum" sz="quarter" idx="10"/>
          </p:nvPr>
        </p:nvSpPr>
        <p:spPr>
          <a:xfrm>
            <a:off x="-1806" y="6477302"/>
            <a:ext cx="839204" cy="365125"/>
          </a:xfrm>
          <a:prstGeom prst="rect">
            <a:avLst/>
          </a:prstGeom>
        </p:spPr>
        <p:txBody>
          <a:bodyPr/>
          <a:lstStyle>
            <a:lvl1pPr>
              <a:defRPr sz="18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CB12B977-F88E-40C7-9BB7-5B38BFCF5DF7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 dirty="0">
              <a:solidFill>
                <a:prstClr val="black"/>
              </a:solidFill>
            </a:endParaRPr>
          </a:p>
        </p:txBody>
      </p:sp>
      <p:sp>
        <p:nvSpPr>
          <p:cNvPr id="29" name="矩形 28"/>
          <p:cNvSpPr/>
          <p:nvPr userDrawn="1"/>
        </p:nvSpPr>
        <p:spPr>
          <a:xfrm>
            <a:off x="288759" y="779805"/>
            <a:ext cx="2664000" cy="48876"/>
          </a:xfrm>
          <a:prstGeom prst="rect">
            <a:avLst/>
          </a:prstGeom>
          <a:solidFill>
            <a:srgbClr val="E0E0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kumimoji="0" lang="zh-TW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05947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56974" y="453079"/>
            <a:ext cx="8986151" cy="4571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kumimoji="0" lang="zh-TW" altLang="en-US">
              <a:solidFill>
                <a:prstClr val="white"/>
              </a:solidFill>
            </a:endParaRPr>
          </a:p>
        </p:txBody>
      </p:sp>
      <p:grpSp>
        <p:nvGrpSpPr>
          <p:cNvPr id="5" name="群組 4"/>
          <p:cNvGrpSpPr/>
          <p:nvPr userDrawn="1"/>
        </p:nvGrpSpPr>
        <p:grpSpPr>
          <a:xfrm>
            <a:off x="4989286" y="19250"/>
            <a:ext cx="2205439" cy="433863"/>
            <a:chOff x="2873261" y="4686879"/>
            <a:chExt cx="3565514" cy="718714"/>
          </a:xfrm>
        </p:grpSpPr>
        <p:sp>
          <p:nvSpPr>
            <p:cNvPr id="6" name="橢圓 5"/>
            <p:cNvSpPr/>
            <p:nvPr/>
          </p:nvSpPr>
          <p:spPr>
            <a:xfrm>
              <a:off x="3003082" y="4812633"/>
              <a:ext cx="433137" cy="43313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kumimoji="0" lang="zh-TW" altLang="en-US">
                <a:solidFill>
                  <a:prstClr val="white"/>
                </a:solidFill>
              </a:endParaRPr>
            </a:p>
          </p:txBody>
        </p:sp>
        <p:pic>
          <p:nvPicPr>
            <p:cNvPr id="7" name="圖片 6"/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EFD"/>
                </a:clrFrom>
                <a:clrTo>
                  <a:srgbClr val="FFFEF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3261" y="4686879"/>
              <a:ext cx="3565514" cy="718714"/>
            </a:xfrm>
            <a:prstGeom prst="rect">
              <a:avLst/>
            </a:prstGeom>
          </p:spPr>
        </p:pic>
      </p:grpSp>
      <p:grpSp>
        <p:nvGrpSpPr>
          <p:cNvPr id="15" name="群組 14"/>
          <p:cNvGrpSpPr/>
          <p:nvPr userDrawn="1"/>
        </p:nvGrpSpPr>
        <p:grpSpPr>
          <a:xfrm>
            <a:off x="7202661" y="2792"/>
            <a:ext cx="1840464" cy="449162"/>
            <a:chOff x="3411538" y="5200867"/>
            <a:chExt cx="2348990" cy="593541"/>
          </a:xfrm>
        </p:grpSpPr>
        <p:pic>
          <p:nvPicPr>
            <p:cNvPr id="12" name="圖片 11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407" t="55424" r="-1"/>
            <a:stretch/>
          </p:blipFill>
          <p:spPr>
            <a:xfrm>
              <a:off x="4943406" y="5200867"/>
              <a:ext cx="817122" cy="593541"/>
            </a:xfrm>
            <a:prstGeom prst="roundRect">
              <a:avLst>
                <a:gd name="adj" fmla="val 15462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13" name="圖片 12"/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579"/>
            <a:stretch/>
          </p:blipFill>
          <p:spPr>
            <a:xfrm>
              <a:off x="3411538" y="5210492"/>
              <a:ext cx="765369" cy="57462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14" name="圖片 13"/>
            <p:cNvPicPr>
              <a:picLocks noChangeAspect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2737"/>
            <a:stretch/>
          </p:blipFill>
          <p:spPr>
            <a:xfrm>
              <a:off x="4192199" y="5219557"/>
              <a:ext cx="741251" cy="573194"/>
            </a:xfrm>
            <a:prstGeom prst="roundRect">
              <a:avLst>
                <a:gd name="adj" fmla="val 12150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grpSp>
        <p:nvGrpSpPr>
          <p:cNvPr id="16" name="群組 15"/>
          <p:cNvGrpSpPr/>
          <p:nvPr userDrawn="1"/>
        </p:nvGrpSpPr>
        <p:grpSpPr>
          <a:xfrm>
            <a:off x="7639542" y="6209659"/>
            <a:ext cx="1427168" cy="556648"/>
            <a:chOff x="7552917" y="6228909"/>
            <a:chExt cx="1427168" cy="556648"/>
          </a:xfrm>
        </p:grpSpPr>
        <p:pic>
          <p:nvPicPr>
            <p:cNvPr id="17" name="圖片 1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0093" y="6228909"/>
              <a:ext cx="669992" cy="556648"/>
            </a:xfrm>
            <a:prstGeom prst="rect">
              <a:avLst/>
            </a:prstGeom>
          </p:spPr>
        </p:pic>
        <p:pic>
          <p:nvPicPr>
            <p:cNvPr id="18" name="圖片 1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2917" y="6294213"/>
              <a:ext cx="831564" cy="476243"/>
            </a:xfrm>
            <a:prstGeom prst="rect">
              <a:avLst/>
            </a:prstGeom>
          </p:spPr>
        </p:pic>
      </p:grpSp>
      <p:sp>
        <p:nvSpPr>
          <p:cNvPr id="19" name="投影片編號版面配置區 2"/>
          <p:cNvSpPr>
            <a:spLocks noGrp="1"/>
          </p:cNvSpPr>
          <p:nvPr>
            <p:ph type="sldNum" sz="quarter" idx="10"/>
          </p:nvPr>
        </p:nvSpPr>
        <p:spPr>
          <a:xfrm>
            <a:off x="-1806" y="6477302"/>
            <a:ext cx="839204" cy="365125"/>
          </a:xfrm>
          <a:prstGeom prst="rect">
            <a:avLst/>
          </a:prstGeom>
        </p:spPr>
        <p:txBody>
          <a:bodyPr/>
          <a:lstStyle>
            <a:lvl1pPr>
              <a:defRPr sz="18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CB12B977-F88E-40C7-9BB7-5B38BFCF5DF7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64954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56974" y="453079"/>
            <a:ext cx="8986151" cy="4571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kumimoji="0" lang="zh-TW" altLang="en-US">
              <a:solidFill>
                <a:prstClr val="white"/>
              </a:solidFill>
            </a:endParaRPr>
          </a:p>
        </p:txBody>
      </p:sp>
      <p:grpSp>
        <p:nvGrpSpPr>
          <p:cNvPr id="5" name="群組 4"/>
          <p:cNvGrpSpPr/>
          <p:nvPr userDrawn="1"/>
        </p:nvGrpSpPr>
        <p:grpSpPr>
          <a:xfrm>
            <a:off x="4989286" y="19250"/>
            <a:ext cx="2205439" cy="433863"/>
            <a:chOff x="2873261" y="4686879"/>
            <a:chExt cx="3565514" cy="718714"/>
          </a:xfrm>
        </p:grpSpPr>
        <p:sp>
          <p:nvSpPr>
            <p:cNvPr id="6" name="橢圓 5"/>
            <p:cNvSpPr/>
            <p:nvPr/>
          </p:nvSpPr>
          <p:spPr>
            <a:xfrm>
              <a:off x="3003082" y="4812633"/>
              <a:ext cx="433137" cy="43313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kumimoji="0" lang="zh-TW" altLang="en-US">
                <a:solidFill>
                  <a:prstClr val="white"/>
                </a:solidFill>
              </a:endParaRPr>
            </a:p>
          </p:txBody>
        </p:sp>
        <p:pic>
          <p:nvPicPr>
            <p:cNvPr id="7" name="圖片 6"/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EFD"/>
                </a:clrFrom>
                <a:clrTo>
                  <a:srgbClr val="FFFEF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3261" y="4686879"/>
              <a:ext cx="3565514" cy="718714"/>
            </a:xfrm>
            <a:prstGeom prst="rect">
              <a:avLst/>
            </a:prstGeom>
          </p:spPr>
        </p:pic>
      </p:grpSp>
      <p:grpSp>
        <p:nvGrpSpPr>
          <p:cNvPr id="15" name="群組 14"/>
          <p:cNvGrpSpPr/>
          <p:nvPr userDrawn="1"/>
        </p:nvGrpSpPr>
        <p:grpSpPr>
          <a:xfrm>
            <a:off x="7202661" y="2792"/>
            <a:ext cx="1840464" cy="449162"/>
            <a:chOff x="3411538" y="5200867"/>
            <a:chExt cx="2348990" cy="593541"/>
          </a:xfrm>
        </p:grpSpPr>
        <p:pic>
          <p:nvPicPr>
            <p:cNvPr id="12" name="圖片 11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407" t="55424" r="-1"/>
            <a:stretch/>
          </p:blipFill>
          <p:spPr>
            <a:xfrm>
              <a:off x="4943406" y="5200867"/>
              <a:ext cx="817122" cy="593541"/>
            </a:xfrm>
            <a:prstGeom prst="roundRect">
              <a:avLst>
                <a:gd name="adj" fmla="val 15462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13" name="圖片 12"/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579"/>
            <a:stretch/>
          </p:blipFill>
          <p:spPr>
            <a:xfrm>
              <a:off x="3411538" y="5210492"/>
              <a:ext cx="765369" cy="57462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14" name="圖片 13"/>
            <p:cNvPicPr>
              <a:picLocks noChangeAspect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2737"/>
            <a:stretch/>
          </p:blipFill>
          <p:spPr>
            <a:xfrm>
              <a:off x="4192199" y="5219557"/>
              <a:ext cx="741251" cy="573194"/>
            </a:xfrm>
            <a:prstGeom prst="roundRect">
              <a:avLst>
                <a:gd name="adj" fmla="val 12150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sp>
        <p:nvSpPr>
          <p:cNvPr id="20" name="投影片編號版面配置區 2"/>
          <p:cNvSpPr>
            <a:spLocks noGrp="1"/>
          </p:cNvSpPr>
          <p:nvPr>
            <p:ph type="sldNum" sz="quarter" idx="10"/>
          </p:nvPr>
        </p:nvSpPr>
        <p:spPr>
          <a:xfrm>
            <a:off x="-1806" y="6477302"/>
            <a:ext cx="839204" cy="365125"/>
          </a:xfrm>
          <a:prstGeom prst="rect">
            <a:avLst/>
          </a:prstGeom>
        </p:spPr>
        <p:txBody>
          <a:bodyPr/>
          <a:lstStyle>
            <a:lvl1pPr>
              <a:defRPr sz="18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CB12B977-F88E-40C7-9BB7-5B38BFCF5DF7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40102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自訂版面配置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"/>
          <p:cNvGrpSpPr/>
          <p:nvPr userDrawn="1"/>
        </p:nvGrpSpPr>
        <p:grpSpPr>
          <a:xfrm>
            <a:off x="450582" y="654518"/>
            <a:ext cx="8208000" cy="2100340"/>
            <a:chOff x="279132" y="654518"/>
            <a:chExt cx="8208000" cy="2100340"/>
          </a:xfrm>
          <a:effectLst>
            <a:reflection stA="39000" endPos="35000" dir="5400000" sy="-100000" algn="bl" rotWithShape="0"/>
          </a:effectLst>
        </p:grpSpPr>
        <p:grpSp>
          <p:nvGrpSpPr>
            <p:cNvPr id="4" name="群組 3"/>
            <p:cNvGrpSpPr/>
            <p:nvPr userDrawn="1"/>
          </p:nvGrpSpPr>
          <p:grpSpPr>
            <a:xfrm>
              <a:off x="279132" y="654518"/>
              <a:ext cx="8208000" cy="2100340"/>
              <a:chOff x="454933" y="84944"/>
              <a:chExt cx="8679155" cy="2138206"/>
            </a:xfrm>
          </p:grpSpPr>
          <p:sp>
            <p:nvSpPr>
              <p:cNvPr id="5" name="矩形 4"/>
              <p:cNvSpPr/>
              <p:nvPr userDrawn="1"/>
            </p:nvSpPr>
            <p:spPr>
              <a:xfrm>
                <a:off x="454933" y="2174993"/>
                <a:ext cx="8679155" cy="48157"/>
              </a:xfrm>
              <a:prstGeom prst="rect">
                <a:avLst/>
              </a:prstGeom>
              <a:solidFill>
                <a:srgbClr val="E0E0E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kumimoji="0" lang="zh-TW" altLang="en-US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6" name="群組 5"/>
              <p:cNvGrpSpPr/>
              <p:nvPr userDrawn="1"/>
            </p:nvGrpSpPr>
            <p:grpSpPr>
              <a:xfrm>
                <a:off x="473777" y="84944"/>
                <a:ext cx="6311734" cy="2068232"/>
                <a:chOff x="67377" y="1227944"/>
                <a:chExt cx="6311735" cy="2068232"/>
              </a:xfrm>
            </p:grpSpPr>
            <p:pic>
              <p:nvPicPr>
                <p:cNvPr id="7" name="圖片 6"/>
                <p:cNvPicPr>
                  <a:picLocks noChangeAspect="1"/>
                </p:cNvPicPr>
                <p:nvPr/>
              </p:nvPicPr>
              <p:blipFill rotWithShape="1">
                <a:blip r:embed="rId2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264" t="9092" r="1066" b="2430"/>
                <a:stretch/>
              </p:blipFill>
              <p:spPr>
                <a:xfrm>
                  <a:off x="67377" y="1227944"/>
                  <a:ext cx="2981301" cy="2068232"/>
                </a:xfrm>
                <a:prstGeom prst="rect">
                  <a:avLst/>
                </a:prstGeom>
              </p:spPr>
            </p:pic>
            <p:pic>
              <p:nvPicPr>
                <p:cNvPr id="8" name="圖片 7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175197" y="1437787"/>
                  <a:ext cx="3203915" cy="605378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12" name="群組 11"/>
            <p:cNvGrpSpPr/>
            <p:nvPr userDrawn="1"/>
          </p:nvGrpSpPr>
          <p:grpSpPr>
            <a:xfrm>
              <a:off x="2017112" y="1500648"/>
              <a:ext cx="6455644" cy="1189400"/>
              <a:chOff x="1216841" y="4114528"/>
              <a:chExt cx="6455644" cy="1189400"/>
            </a:xfrm>
          </p:grpSpPr>
          <p:pic>
            <p:nvPicPr>
              <p:cNvPr id="13" name="圖片 12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83513" y="4114983"/>
                <a:ext cx="1582567" cy="1186925"/>
              </a:xfrm>
              <a:prstGeom prst="rect">
                <a:avLst/>
              </a:prstGeom>
            </p:spPr>
          </p:pic>
          <p:pic>
            <p:nvPicPr>
              <p:cNvPr id="14" name="圖片 13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59485" y="4115421"/>
                <a:ext cx="1585608" cy="1188000"/>
              </a:xfrm>
              <a:prstGeom prst="rect">
                <a:avLst/>
              </a:prstGeom>
            </p:spPr>
          </p:pic>
          <p:pic>
            <p:nvPicPr>
              <p:cNvPr id="15" name="圖片 14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275" b="1"/>
              <a:stretch/>
            </p:blipFill>
            <p:spPr>
              <a:xfrm>
                <a:off x="1216841" y="4114528"/>
                <a:ext cx="971950" cy="1189400"/>
              </a:xfrm>
              <a:prstGeom prst="rect">
                <a:avLst/>
              </a:prstGeom>
            </p:spPr>
          </p:pic>
          <p:pic>
            <p:nvPicPr>
              <p:cNvPr id="16" name="圖片 15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00534" y="4116154"/>
                <a:ext cx="771951" cy="1187366"/>
              </a:xfrm>
              <a:prstGeom prst="rect">
                <a:avLst/>
              </a:prstGeom>
            </p:spPr>
          </p:pic>
          <p:pic>
            <p:nvPicPr>
              <p:cNvPr id="17" name="圖片 16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43351" y="4115087"/>
                <a:ext cx="1593992" cy="1185552"/>
              </a:xfrm>
              <a:prstGeom prst="rect">
                <a:avLst/>
              </a:prstGeom>
            </p:spPr>
          </p:pic>
        </p:grpSp>
      </p:grpSp>
      <p:sp>
        <p:nvSpPr>
          <p:cNvPr id="32" name="投影片編號版面配置區 2"/>
          <p:cNvSpPr>
            <a:spLocks noGrp="1"/>
          </p:cNvSpPr>
          <p:nvPr>
            <p:ph type="sldNum" sz="quarter" idx="10"/>
          </p:nvPr>
        </p:nvSpPr>
        <p:spPr>
          <a:xfrm>
            <a:off x="-1806" y="6477302"/>
            <a:ext cx="839204" cy="365125"/>
          </a:xfrm>
          <a:prstGeom prst="rect">
            <a:avLst/>
          </a:prstGeom>
        </p:spPr>
        <p:txBody>
          <a:bodyPr/>
          <a:lstStyle>
            <a:lvl1pPr>
              <a:defRPr sz="18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CB12B977-F88E-40C7-9BB7-5B38BFCF5DF7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 dirty="0">
              <a:solidFill>
                <a:prstClr val="black"/>
              </a:solidFill>
            </a:endParaRPr>
          </a:p>
        </p:txBody>
      </p:sp>
      <p:grpSp>
        <p:nvGrpSpPr>
          <p:cNvPr id="33" name="群組 32"/>
          <p:cNvGrpSpPr/>
          <p:nvPr userDrawn="1"/>
        </p:nvGrpSpPr>
        <p:grpSpPr>
          <a:xfrm>
            <a:off x="0" y="6459772"/>
            <a:ext cx="9145442" cy="407853"/>
            <a:chOff x="0" y="6459772"/>
            <a:chExt cx="9145442" cy="407853"/>
          </a:xfrm>
        </p:grpSpPr>
        <p:grpSp>
          <p:nvGrpSpPr>
            <p:cNvPr id="34" name="群組 33"/>
            <p:cNvGrpSpPr/>
            <p:nvPr/>
          </p:nvGrpSpPr>
          <p:grpSpPr>
            <a:xfrm>
              <a:off x="7987586" y="6459772"/>
              <a:ext cx="1157856" cy="342120"/>
              <a:chOff x="7987586" y="6435279"/>
              <a:chExt cx="1157856" cy="342120"/>
            </a:xfrm>
          </p:grpSpPr>
          <p:pic>
            <p:nvPicPr>
              <p:cNvPr id="45" name="圖片 44"/>
              <p:cNvPicPr>
                <a:picLocks noChangeAspect="1"/>
              </p:cNvPicPr>
              <p:nvPr/>
            </p:nvPicPr>
            <p:blipFill rotWithShape="1">
              <a:blip r:embed="rId9" cstate="print">
                <a:clrChange>
                  <a:clrFrom>
                    <a:srgbClr val="FCF9E8"/>
                  </a:clrFrom>
                  <a:clrTo>
                    <a:srgbClr val="FCF9E8">
                      <a:alpha val="0"/>
                    </a:srgbClr>
                  </a:clrTo>
                </a:clrChange>
              </a:blip>
              <a:srcRect b="4960"/>
              <a:stretch/>
            </p:blipFill>
            <p:spPr>
              <a:xfrm>
                <a:off x="8562572" y="6435279"/>
                <a:ext cx="582870" cy="340901"/>
              </a:xfrm>
              <a:prstGeom prst="rect">
                <a:avLst/>
              </a:prstGeom>
            </p:spPr>
          </p:pic>
          <p:pic>
            <p:nvPicPr>
              <p:cNvPr id="46" name="圖片 45"/>
              <p:cNvPicPr>
                <a:picLocks noChangeAspect="1"/>
              </p:cNvPicPr>
              <p:nvPr/>
            </p:nvPicPr>
            <p:blipFill rotWithShape="1">
              <a:blip r:embed="rId10" cstate="print">
                <a:clrChange>
                  <a:clrFrom>
                    <a:srgbClr val="FBF8E7"/>
                  </a:clrFrom>
                  <a:clrTo>
                    <a:srgbClr val="FBF8E7">
                      <a:alpha val="0"/>
                    </a:srgbClr>
                  </a:clrTo>
                </a:clrChange>
              </a:blip>
              <a:srcRect t="1" b="4234"/>
              <a:stretch/>
            </p:blipFill>
            <p:spPr>
              <a:xfrm>
                <a:off x="7987586" y="6454529"/>
                <a:ext cx="594236" cy="322870"/>
              </a:xfrm>
              <a:prstGeom prst="rect">
                <a:avLst/>
              </a:prstGeom>
            </p:spPr>
          </p:pic>
        </p:grpSp>
        <p:grpSp>
          <p:nvGrpSpPr>
            <p:cNvPr id="35" name="群組 34"/>
            <p:cNvGrpSpPr/>
            <p:nvPr/>
          </p:nvGrpSpPr>
          <p:grpSpPr>
            <a:xfrm>
              <a:off x="0" y="6785811"/>
              <a:ext cx="9144000" cy="81814"/>
              <a:chOff x="0" y="6759625"/>
              <a:chExt cx="9144000" cy="108000"/>
            </a:xfrm>
          </p:grpSpPr>
          <p:grpSp>
            <p:nvGrpSpPr>
              <p:cNvPr id="36" name="群組 35"/>
              <p:cNvGrpSpPr/>
              <p:nvPr/>
            </p:nvGrpSpPr>
            <p:grpSpPr>
              <a:xfrm>
                <a:off x="0" y="6759625"/>
                <a:ext cx="4408965" cy="108000"/>
                <a:chOff x="0" y="6759625"/>
                <a:chExt cx="4408965" cy="108000"/>
              </a:xfrm>
            </p:grpSpPr>
            <p:pic>
              <p:nvPicPr>
                <p:cNvPr id="42" name="圖片 41"/>
                <p:cNvPicPr>
                  <a:picLocks noChangeAspect="1"/>
                </p:cNvPicPr>
                <p:nvPr/>
              </p:nvPicPr>
              <p:blipFill>
                <a:blip r:embed="rId11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</a:blip>
                <a:stretch>
                  <a:fillRect/>
                </a:stretch>
              </p:blipFill>
              <p:spPr>
                <a:xfrm>
                  <a:off x="0" y="6759625"/>
                  <a:ext cx="1489391" cy="108000"/>
                </a:xfrm>
                <a:prstGeom prst="rect">
                  <a:avLst/>
                </a:prstGeom>
              </p:spPr>
            </p:pic>
            <p:pic>
              <p:nvPicPr>
                <p:cNvPr id="43" name="圖片 42"/>
                <p:cNvPicPr>
                  <a:picLocks noChangeAspect="1"/>
                </p:cNvPicPr>
                <p:nvPr/>
              </p:nvPicPr>
              <p:blipFill>
                <a:blip r:embed="rId11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</a:blip>
                <a:stretch>
                  <a:fillRect/>
                </a:stretch>
              </p:blipFill>
              <p:spPr>
                <a:xfrm>
                  <a:off x="1489391" y="6759625"/>
                  <a:ext cx="1489391" cy="108000"/>
                </a:xfrm>
                <a:prstGeom prst="rect">
                  <a:avLst/>
                </a:prstGeom>
              </p:spPr>
            </p:pic>
            <p:pic>
              <p:nvPicPr>
                <p:cNvPr id="44" name="圖片 43"/>
                <p:cNvPicPr>
                  <a:picLocks noChangeAspect="1"/>
                </p:cNvPicPr>
                <p:nvPr/>
              </p:nvPicPr>
              <p:blipFill>
                <a:blip r:embed="rId11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</a:blip>
                <a:stretch>
                  <a:fillRect/>
                </a:stretch>
              </p:blipFill>
              <p:spPr>
                <a:xfrm>
                  <a:off x="2919574" y="6759625"/>
                  <a:ext cx="1489391" cy="108000"/>
                </a:xfrm>
                <a:prstGeom prst="rect">
                  <a:avLst/>
                </a:prstGeom>
              </p:spPr>
            </p:pic>
          </p:grpSp>
          <p:grpSp>
            <p:nvGrpSpPr>
              <p:cNvPr id="37" name="群組 36"/>
              <p:cNvGrpSpPr/>
              <p:nvPr/>
            </p:nvGrpSpPr>
            <p:grpSpPr>
              <a:xfrm>
                <a:off x="4408965" y="6759625"/>
                <a:ext cx="4408965" cy="108000"/>
                <a:chOff x="0" y="6759625"/>
                <a:chExt cx="4408965" cy="108000"/>
              </a:xfrm>
            </p:grpSpPr>
            <p:pic>
              <p:nvPicPr>
                <p:cNvPr id="39" name="圖片 38"/>
                <p:cNvPicPr>
                  <a:picLocks noChangeAspect="1"/>
                </p:cNvPicPr>
                <p:nvPr/>
              </p:nvPicPr>
              <p:blipFill>
                <a:blip r:embed="rId11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</a:blip>
                <a:stretch>
                  <a:fillRect/>
                </a:stretch>
              </p:blipFill>
              <p:spPr>
                <a:xfrm>
                  <a:off x="0" y="6759625"/>
                  <a:ext cx="1489391" cy="108000"/>
                </a:xfrm>
                <a:prstGeom prst="rect">
                  <a:avLst/>
                </a:prstGeom>
              </p:spPr>
            </p:pic>
            <p:pic>
              <p:nvPicPr>
                <p:cNvPr id="40" name="圖片 39"/>
                <p:cNvPicPr>
                  <a:picLocks noChangeAspect="1"/>
                </p:cNvPicPr>
                <p:nvPr/>
              </p:nvPicPr>
              <p:blipFill>
                <a:blip r:embed="rId11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</a:blip>
                <a:stretch>
                  <a:fillRect/>
                </a:stretch>
              </p:blipFill>
              <p:spPr>
                <a:xfrm>
                  <a:off x="1489391" y="6759625"/>
                  <a:ext cx="1489391" cy="108000"/>
                </a:xfrm>
                <a:prstGeom prst="rect">
                  <a:avLst/>
                </a:prstGeom>
              </p:spPr>
            </p:pic>
            <p:pic>
              <p:nvPicPr>
                <p:cNvPr id="41" name="圖片 40"/>
                <p:cNvPicPr>
                  <a:picLocks noChangeAspect="1"/>
                </p:cNvPicPr>
                <p:nvPr/>
              </p:nvPicPr>
              <p:blipFill>
                <a:blip r:embed="rId11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</a:blip>
                <a:stretch>
                  <a:fillRect/>
                </a:stretch>
              </p:blipFill>
              <p:spPr>
                <a:xfrm>
                  <a:off x="2919574" y="6759625"/>
                  <a:ext cx="1489391" cy="108000"/>
                </a:xfrm>
                <a:prstGeom prst="rect">
                  <a:avLst/>
                </a:prstGeom>
              </p:spPr>
            </p:pic>
          </p:grpSp>
          <p:pic>
            <p:nvPicPr>
              <p:cNvPr id="38" name="圖片 37"/>
              <p:cNvPicPr>
                <a:picLocks noChangeAspect="1"/>
              </p:cNvPicPr>
              <p:nvPr/>
            </p:nvPicPr>
            <p:blipFill>
              <a:blip r:embed="rId11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7654609" y="6759625"/>
                <a:ext cx="1489391" cy="10800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241036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自訂版面配置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"/>
          <p:cNvGrpSpPr/>
          <p:nvPr userDrawn="1"/>
        </p:nvGrpSpPr>
        <p:grpSpPr>
          <a:xfrm>
            <a:off x="0" y="6459772"/>
            <a:ext cx="9145442" cy="407853"/>
            <a:chOff x="0" y="6459772"/>
            <a:chExt cx="9145442" cy="407853"/>
          </a:xfrm>
        </p:grpSpPr>
        <p:grpSp>
          <p:nvGrpSpPr>
            <p:cNvPr id="20" name="群組 19"/>
            <p:cNvGrpSpPr/>
            <p:nvPr/>
          </p:nvGrpSpPr>
          <p:grpSpPr>
            <a:xfrm>
              <a:off x="7987586" y="6459772"/>
              <a:ext cx="1157856" cy="342120"/>
              <a:chOff x="7987586" y="6435279"/>
              <a:chExt cx="1157856" cy="342120"/>
            </a:xfrm>
          </p:grpSpPr>
          <p:pic>
            <p:nvPicPr>
              <p:cNvPr id="21" name="圖片 20"/>
              <p:cNvPicPr>
                <a:picLocks noChangeAspect="1"/>
              </p:cNvPicPr>
              <p:nvPr/>
            </p:nvPicPr>
            <p:blipFill rotWithShape="1">
              <a:blip r:embed="rId2" cstate="print">
                <a:clrChange>
                  <a:clrFrom>
                    <a:srgbClr val="FCF9E8"/>
                  </a:clrFrom>
                  <a:clrTo>
                    <a:srgbClr val="FCF9E8">
                      <a:alpha val="0"/>
                    </a:srgbClr>
                  </a:clrTo>
                </a:clrChange>
              </a:blip>
              <a:srcRect b="4960"/>
              <a:stretch/>
            </p:blipFill>
            <p:spPr>
              <a:xfrm>
                <a:off x="8562572" y="6435279"/>
                <a:ext cx="582870" cy="340901"/>
              </a:xfrm>
              <a:prstGeom prst="rect">
                <a:avLst/>
              </a:prstGeom>
            </p:spPr>
          </p:pic>
          <p:pic>
            <p:nvPicPr>
              <p:cNvPr id="22" name="圖片 21"/>
              <p:cNvPicPr>
                <a:picLocks noChangeAspect="1"/>
              </p:cNvPicPr>
              <p:nvPr/>
            </p:nvPicPr>
            <p:blipFill rotWithShape="1">
              <a:blip r:embed="rId3" cstate="print">
                <a:clrChange>
                  <a:clrFrom>
                    <a:srgbClr val="FBF8E7"/>
                  </a:clrFrom>
                  <a:clrTo>
                    <a:srgbClr val="FBF8E7">
                      <a:alpha val="0"/>
                    </a:srgbClr>
                  </a:clrTo>
                </a:clrChange>
              </a:blip>
              <a:srcRect t="1" b="4234"/>
              <a:stretch/>
            </p:blipFill>
            <p:spPr>
              <a:xfrm>
                <a:off x="7987586" y="6454529"/>
                <a:ext cx="594236" cy="322870"/>
              </a:xfrm>
              <a:prstGeom prst="rect">
                <a:avLst/>
              </a:prstGeom>
            </p:spPr>
          </p:pic>
        </p:grpSp>
        <p:grpSp>
          <p:nvGrpSpPr>
            <p:cNvPr id="19" name="群組 18"/>
            <p:cNvGrpSpPr/>
            <p:nvPr/>
          </p:nvGrpSpPr>
          <p:grpSpPr>
            <a:xfrm>
              <a:off x="0" y="6785811"/>
              <a:ext cx="9144000" cy="81814"/>
              <a:chOff x="0" y="6759625"/>
              <a:chExt cx="9144000" cy="108000"/>
            </a:xfrm>
          </p:grpSpPr>
          <p:grpSp>
            <p:nvGrpSpPr>
              <p:cNvPr id="23" name="群組 22"/>
              <p:cNvGrpSpPr/>
              <p:nvPr/>
            </p:nvGrpSpPr>
            <p:grpSpPr>
              <a:xfrm>
                <a:off x="0" y="6759625"/>
                <a:ext cx="4408965" cy="108000"/>
                <a:chOff x="0" y="6759625"/>
                <a:chExt cx="4408965" cy="108000"/>
              </a:xfrm>
            </p:grpSpPr>
            <p:pic>
              <p:nvPicPr>
                <p:cNvPr id="29" name="圖片 28"/>
                <p:cNvPicPr>
                  <a:picLocks noChangeAspect="1"/>
                </p:cNvPicPr>
                <p:nvPr/>
              </p:nvPicPr>
              <p:blipFill>
                <a:blip r:embed="rId4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</a:blip>
                <a:stretch>
                  <a:fillRect/>
                </a:stretch>
              </p:blipFill>
              <p:spPr>
                <a:xfrm>
                  <a:off x="0" y="6759625"/>
                  <a:ext cx="1489391" cy="108000"/>
                </a:xfrm>
                <a:prstGeom prst="rect">
                  <a:avLst/>
                </a:prstGeom>
              </p:spPr>
            </p:pic>
            <p:pic>
              <p:nvPicPr>
                <p:cNvPr id="30" name="圖片 29"/>
                <p:cNvPicPr>
                  <a:picLocks noChangeAspect="1"/>
                </p:cNvPicPr>
                <p:nvPr/>
              </p:nvPicPr>
              <p:blipFill>
                <a:blip r:embed="rId4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</a:blip>
                <a:stretch>
                  <a:fillRect/>
                </a:stretch>
              </p:blipFill>
              <p:spPr>
                <a:xfrm>
                  <a:off x="1489391" y="6759625"/>
                  <a:ext cx="1489391" cy="108000"/>
                </a:xfrm>
                <a:prstGeom prst="rect">
                  <a:avLst/>
                </a:prstGeom>
              </p:spPr>
            </p:pic>
            <p:pic>
              <p:nvPicPr>
                <p:cNvPr id="31" name="圖片 30"/>
                <p:cNvPicPr>
                  <a:picLocks noChangeAspect="1"/>
                </p:cNvPicPr>
                <p:nvPr/>
              </p:nvPicPr>
              <p:blipFill>
                <a:blip r:embed="rId4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</a:blip>
                <a:stretch>
                  <a:fillRect/>
                </a:stretch>
              </p:blipFill>
              <p:spPr>
                <a:xfrm>
                  <a:off x="2919574" y="6759625"/>
                  <a:ext cx="1489391" cy="108000"/>
                </a:xfrm>
                <a:prstGeom prst="rect">
                  <a:avLst/>
                </a:prstGeom>
              </p:spPr>
            </p:pic>
          </p:grpSp>
          <p:grpSp>
            <p:nvGrpSpPr>
              <p:cNvPr id="24" name="群組 23"/>
              <p:cNvGrpSpPr/>
              <p:nvPr/>
            </p:nvGrpSpPr>
            <p:grpSpPr>
              <a:xfrm>
                <a:off x="4408965" y="6759625"/>
                <a:ext cx="4408965" cy="108000"/>
                <a:chOff x="0" y="6759625"/>
                <a:chExt cx="4408965" cy="108000"/>
              </a:xfrm>
            </p:grpSpPr>
            <p:pic>
              <p:nvPicPr>
                <p:cNvPr id="26" name="圖片 25"/>
                <p:cNvPicPr>
                  <a:picLocks noChangeAspect="1"/>
                </p:cNvPicPr>
                <p:nvPr/>
              </p:nvPicPr>
              <p:blipFill>
                <a:blip r:embed="rId4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</a:blip>
                <a:stretch>
                  <a:fillRect/>
                </a:stretch>
              </p:blipFill>
              <p:spPr>
                <a:xfrm>
                  <a:off x="0" y="6759625"/>
                  <a:ext cx="1489391" cy="108000"/>
                </a:xfrm>
                <a:prstGeom prst="rect">
                  <a:avLst/>
                </a:prstGeom>
              </p:spPr>
            </p:pic>
            <p:pic>
              <p:nvPicPr>
                <p:cNvPr id="27" name="圖片 26"/>
                <p:cNvPicPr>
                  <a:picLocks noChangeAspect="1"/>
                </p:cNvPicPr>
                <p:nvPr/>
              </p:nvPicPr>
              <p:blipFill>
                <a:blip r:embed="rId4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</a:blip>
                <a:stretch>
                  <a:fillRect/>
                </a:stretch>
              </p:blipFill>
              <p:spPr>
                <a:xfrm>
                  <a:off x="1489391" y="6759625"/>
                  <a:ext cx="1489391" cy="108000"/>
                </a:xfrm>
                <a:prstGeom prst="rect">
                  <a:avLst/>
                </a:prstGeom>
              </p:spPr>
            </p:pic>
            <p:pic>
              <p:nvPicPr>
                <p:cNvPr id="28" name="圖片 27"/>
                <p:cNvPicPr>
                  <a:picLocks noChangeAspect="1"/>
                </p:cNvPicPr>
                <p:nvPr/>
              </p:nvPicPr>
              <p:blipFill>
                <a:blip r:embed="rId4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</a:blip>
                <a:stretch>
                  <a:fillRect/>
                </a:stretch>
              </p:blipFill>
              <p:spPr>
                <a:xfrm>
                  <a:off x="2919574" y="6759625"/>
                  <a:ext cx="1489391" cy="108000"/>
                </a:xfrm>
                <a:prstGeom prst="rect">
                  <a:avLst/>
                </a:prstGeom>
              </p:spPr>
            </p:pic>
          </p:grpSp>
          <p:pic>
            <p:nvPicPr>
              <p:cNvPr id="25" name="圖片 24"/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7654609" y="6759625"/>
                <a:ext cx="1489391" cy="108000"/>
              </a:xfrm>
              <a:prstGeom prst="rect">
                <a:avLst/>
              </a:prstGeom>
            </p:spPr>
          </p:pic>
        </p:grpSp>
      </p:grpSp>
      <p:pic>
        <p:nvPicPr>
          <p:cNvPr id="9" name="圖片 8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251" y="107576"/>
            <a:ext cx="4051381" cy="2076859"/>
          </a:xfrm>
          <a:prstGeom prst="rect">
            <a:avLst/>
          </a:prstGeom>
        </p:spPr>
      </p:pic>
      <p:sp>
        <p:nvSpPr>
          <p:cNvPr id="32" name="投影片編號版面配置區 2"/>
          <p:cNvSpPr>
            <a:spLocks noGrp="1"/>
          </p:cNvSpPr>
          <p:nvPr userDrawn="1">
            <p:ph type="sldNum" sz="quarter" idx="10"/>
          </p:nvPr>
        </p:nvSpPr>
        <p:spPr>
          <a:xfrm>
            <a:off x="-1806" y="6477302"/>
            <a:ext cx="839204" cy="365125"/>
          </a:xfrm>
          <a:prstGeom prst="rect">
            <a:avLst/>
          </a:prstGeom>
        </p:spPr>
        <p:txBody>
          <a:bodyPr/>
          <a:lstStyle>
            <a:lvl1pPr>
              <a:defRPr sz="18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CB12B977-F88E-40C7-9BB7-5B38BFCF5DF7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76777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/>
          <p:cNvGrpSpPr/>
          <p:nvPr userDrawn="1"/>
        </p:nvGrpSpPr>
        <p:grpSpPr>
          <a:xfrm>
            <a:off x="288759" y="231006"/>
            <a:ext cx="4225489" cy="644893"/>
            <a:chOff x="288759" y="356634"/>
            <a:chExt cx="6192000" cy="950011"/>
          </a:xfrm>
        </p:grpSpPr>
        <p:grpSp>
          <p:nvGrpSpPr>
            <p:cNvPr id="5" name="群組 4"/>
            <p:cNvGrpSpPr/>
            <p:nvPr/>
          </p:nvGrpSpPr>
          <p:grpSpPr>
            <a:xfrm>
              <a:off x="288759" y="365759"/>
              <a:ext cx="3946358" cy="814342"/>
              <a:chOff x="2873261" y="4686879"/>
              <a:chExt cx="3565514" cy="718714"/>
            </a:xfrm>
          </p:grpSpPr>
          <p:sp>
            <p:nvSpPr>
              <p:cNvPr id="10" name="橢圓 9"/>
              <p:cNvSpPr/>
              <p:nvPr/>
            </p:nvSpPr>
            <p:spPr>
              <a:xfrm>
                <a:off x="3003082" y="4812633"/>
                <a:ext cx="433137" cy="43313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kumimoji="0" lang="zh-TW" altLang="en-US">
                  <a:solidFill>
                    <a:prstClr val="white"/>
                  </a:solidFill>
                </a:endParaRPr>
              </a:p>
            </p:txBody>
          </p:sp>
          <p:pic>
            <p:nvPicPr>
              <p:cNvPr id="11" name="圖片 10"/>
              <p:cNvPicPr>
                <a:picLocks noChangeAspect="1"/>
              </p:cNvPicPr>
              <p:nvPr/>
            </p:nvPicPr>
            <p:blipFill>
              <a:blip r:embed="rId2" cstate="print">
                <a:clrChange>
                  <a:clrFrom>
                    <a:srgbClr val="FFFEFD"/>
                  </a:clrFrom>
                  <a:clrTo>
                    <a:srgbClr val="FFFEFD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73261" y="4686879"/>
                <a:ext cx="3565514" cy="718714"/>
              </a:xfrm>
              <a:prstGeom prst="rect">
                <a:avLst/>
              </a:prstGeom>
            </p:spPr>
          </p:pic>
        </p:grpSp>
        <p:grpSp>
          <p:nvGrpSpPr>
            <p:cNvPr id="6" name="群組 5"/>
            <p:cNvGrpSpPr/>
            <p:nvPr/>
          </p:nvGrpSpPr>
          <p:grpSpPr>
            <a:xfrm>
              <a:off x="4235117" y="356634"/>
              <a:ext cx="2091361" cy="820014"/>
              <a:chOff x="6200642" y="5579372"/>
              <a:chExt cx="2286113" cy="854787"/>
            </a:xfrm>
          </p:grpSpPr>
          <p:pic>
            <p:nvPicPr>
              <p:cNvPr id="8" name="圖片 7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13527" y="5579372"/>
                <a:ext cx="1073228" cy="854787"/>
              </a:xfrm>
              <a:prstGeom prst="rect">
                <a:avLst/>
              </a:prstGeom>
            </p:spPr>
          </p:pic>
          <p:pic>
            <p:nvPicPr>
              <p:cNvPr id="9" name="圖片 8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00642" y="5679652"/>
                <a:ext cx="1332043" cy="731318"/>
              </a:xfrm>
              <a:prstGeom prst="rect">
                <a:avLst/>
              </a:prstGeom>
            </p:spPr>
          </p:pic>
        </p:grpSp>
        <p:sp>
          <p:nvSpPr>
            <p:cNvPr id="7" name="矩形 6"/>
            <p:cNvSpPr/>
            <p:nvPr/>
          </p:nvSpPr>
          <p:spPr>
            <a:xfrm>
              <a:off x="288759" y="1234645"/>
              <a:ext cx="6192000" cy="72000"/>
            </a:xfrm>
            <a:prstGeom prst="rect">
              <a:avLst/>
            </a:prstGeom>
            <a:solidFill>
              <a:srgbClr val="E0E0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kumimoji="0" lang="zh-TW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26" name="投影片編號版面配置區 2"/>
          <p:cNvSpPr>
            <a:spLocks noGrp="1"/>
          </p:cNvSpPr>
          <p:nvPr>
            <p:ph type="sldNum" sz="quarter" idx="10"/>
          </p:nvPr>
        </p:nvSpPr>
        <p:spPr>
          <a:xfrm>
            <a:off x="-1806" y="6477302"/>
            <a:ext cx="839204" cy="365125"/>
          </a:xfrm>
          <a:prstGeom prst="rect">
            <a:avLst/>
          </a:prstGeom>
        </p:spPr>
        <p:txBody>
          <a:bodyPr/>
          <a:lstStyle>
            <a:lvl1pPr>
              <a:defRPr sz="18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CB12B977-F88E-40C7-9BB7-5B38BFCF5DF7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 dirty="0">
              <a:solidFill>
                <a:prstClr val="black"/>
              </a:solidFill>
            </a:endParaRPr>
          </a:p>
        </p:txBody>
      </p:sp>
      <p:grpSp>
        <p:nvGrpSpPr>
          <p:cNvPr id="29" name="群組 28"/>
          <p:cNvGrpSpPr/>
          <p:nvPr/>
        </p:nvGrpSpPr>
        <p:grpSpPr>
          <a:xfrm>
            <a:off x="0" y="6785811"/>
            <a:ext cx="9144000" cy="81814"/>
            <a:chOff x="0" y="6759625"/>
            <a:chExt cx="9144000" cy="108000"/>
          </a:xfrm>
        </p:grpSpPr>
        <p:grpSp>
          <p:nvGrpSpPr>
            <p:cNvPr id="30" name="群組 29"/>
            <p:cNvGrpSpPr/>
            <p:nvPr/>
          </p:nvGrpSpPr>
          <p:grpSpPr>
            <a:xfrm>
              <a:off x="0" y="6759625"/>
              <a:ext cx="4408965" cy="108000"/>
              <a:chOff x="0" y="6759625"/>
              <a:chExt cx="4408965" cy="108000"/>
            </a:xfrm>
          </p:grpSpPr>
          <p:pic>
            <p:nvPicPr>
              <p:cNvPr id="36" name="圖片 35"/>
              <p:cNvPicPr>
                <a:picLocks noChangeAspect="1"/>
              </p:cNvPicPr>
              <p:nvPr/>
            </p:nvPicPr>
            <p:blipFill>
              <a:blip r:embed="rId5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0" y="6759625"/>
                <a:ext cx="1489391" cy="108000"/>
              </a:xfrm>
              <a:prstGeom prst="rect">
                <a:avLst/>
              </a:prstGeom>
            </p:spPr>
          </p:pic>
          <p:pic>
            <p:nvPicPr>
              <p:cNvPr id="37" name="圖片 36"/>
              <p:cNvPicPr>
                <a:picLocks noChangeAspect="1"/>
              </p:cNvPicPr>
              <p:nvPr/>
            </p:nvPicPr>
            <p:blipFill>
              <a:blip r:embed="rId5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1489391" y="6759625"/>
                <a:ext cx="1489391" cy="108000"/>
              </a:xfrm>
              <a:prstGeom prst="rect">
                <a:avLst/>
              </a:prstGeom>
            </p:spPr>
          </p:pic>
          <p:pic>
            <p:nvPicPr>
              <p:cNvPr id="38" name="圖片 37"/>
              <p:cNvPicPr>
                <a:picLocks noChangeAspect="1"/>
              </p:cNvPicPr>
              <p:nvPr/>
            </p:nvPicPr>
            <p:blipFill>
              <a:blip r:embed="rId5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2919574" y="6759625"/>
                <a:ext cx="1489391" cy="108000"/>
              </a:xfrm>
              <a:prstGeom prst="rect">
                <a:avLst/>
              </a:prstGeom>
            </p:spPr>
          </p:pic>
        </p:grpSp>
        <p:grpSp>
          <p:nvGrpSpPr>
            <p:cNvPr id="31" name="群組 30"/>
            <p:cNvGrpSpPr/>
            <p:nvPr/>
          </p:nvGrpSpPr>
          <p:grpSpPr>
            <a:xfrm>
              <a:off x="4408965" y="6759625"/>
              <a:ext cx="4408965" cy="108000"/>
              <a:chOff x="0" y="6759625"/>
              <a:chExt cx="4408965" cy="108000"/>
            </a:xfrm>
          </p:grpSpPr>
          <p:pic>
            <p:nvPicPr>
              <p:cNvPr id="33" name="圖片 32"/>
              <p:cNvPicPr>
                <a:picLocks noChangeAspect="1"/>
              </p:cNvPicPr>
              <p:nvPr/>
            </p:nvPicPr>
            <p:blipFill>
              <a:blip r:embed="rId5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0" y="6759625"/>
                <a:ext cx="1489391" cy="108000"/>
              </a:xfrm>
              <a:prstGeom prst="rect">
                <a:avLst/>
              </a:prstGeom>
            </p:spPr>
          </p:pic>
          <p:pic>
            <p:nvPicPr>
              <p:cNvPr id="34" name="圖片 33"/>
              <p:cNvPicPr>
                <a:picLocks noChangeAspect="1"/>
              </p:cNvPicPr>
              <p:nvPr/>
            </p:nvPicPr>
            <p:blipFill>
              <a:blip r:embed="rId5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1489391" y="6759625"/>
                <a:ext cx="1489391" cy="108000"/>
              </a:xfrm>
              <a:prstGeom prst="rect">
                <a:avLst/>
              </a:prstGeom>
            </p:spPr>
          </p:pic>
          <p:pic>
            <p:nvPicPr>
              <p:cNvPr id="35" name="圖片 34"/>
              <p:cNvPicPr>
                <a:picLocks noChangeAspect="1"/>
              </p:cNvPicPr>
              <p:nvPr/>
            </p:nvPicPr>
            <p:blipFill>
              <a:blip r:embed="rId5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2919574" y="6759625"/>
                <a:ext cx="1489391" cy="108000"/>
              </a:xfrm>
              <a:prstGeom prst="rect">
                <a:avLst/>
              </a:prstGeom>
            </p:spPr>
          </p:pic>
        </p:grpSp>
        <p:pic>
          <p:nvPicPr>
            <p:cNvPr id="32" name="圖片 31"/>
            <p:cNvPicPr>
              <a:picLocks noChangeAspect="1"/>
            </p:cNvPicPr>
            <p:nvPr/>
          </p:nvPicPr>
          <p:blipFill>
            <a:blip r:embed="rId5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7654609" y="6759625"/>
              <a:ext cx="1489391" cy="10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459137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CA9DE-4512-41D3-B64B-0168C17098CC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2021/3/4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38271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00388-6C47-4BDA-80A6-022D6358CF1D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2021/3/4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84021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A1D18-D08A-4A6E-BDA5-146809BEC784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2021/3/4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65365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07F22-3C15-4AB0-8DDF-A8F22FEE5244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2021/3/4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8654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自訂版面配置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投影片編號版面配置區 2"/>
          <p:cNvSpPr>
            <a:spLocks noGrp="1"/>
          </p:cNvSpPr>
          <p:nvPr>
            <p:ph type="sldNum" sz="quarter" idx="10"/>
          </p:nvPr>
        </p:nvSpPr>
        <p:spPr>
          <a:xfrm>
            <a:off x="-1806" y="6477302"/>
            <a:ext cx="839204" cy="365125"/>
          </a:xfrm>
          <a:prstGeom prst="rect">
            <a:avLst/>
          </a:prstGeom>
        </p:spPr>
        <p:txBody>
          <a:bodyPr/>
          <a:lstStyle>
            <a:lvl1pPr>
              <a:defRPr sz="18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CB12B977-F88E-40C7-9BB7-5B38BFCF5DF7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307859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BC949-C34A-4958-8A44-E749EF7A77C6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2021/3/4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82479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10206-F85C-4E40-A58E-A780BD65793E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2021/3/4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236766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C9347-FF48-413A-A397-5738EB919028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2021/3/4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661300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E3C80-D89A-4549-9798-9B3E549F1970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2021/3/4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603418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8816B-7BC3-46BE-B19E-7BEE98D6ABC3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2021/3/4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250927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6DE92-4ED5-4291-A259-1CF411069200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2021/3/4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351782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6CD52-B5ED-49FC-ABAD-758694DEB6B0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2021/3/4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082466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06153-A8E2-4135-921B-8877693DC1B4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2021/3/4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3034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146F3-770C-40A6-9D94-E5F21AD59653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2021/3/4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80429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30509-CB3D-406A-BCDE-52A872D0FB2C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2021/3/4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96370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831" y="22083"/>
            <a:ext cx="1489877" cy="305825"/>
          </a:xfrm>
          <a:prstGeom prst="rect">
            <a:avLst/>
          </a:prstGeom>
        </p:spPr>
      </p:pic>
      <p:sp>
        <p:nvSpPr>
          <p:cNvPr id="19" name="矩形 18"/>
          <p:cNvSpPr/>
          <p:nvPr userDrawn="1"/>
        </p:nvSpPr>
        <p:spPr>
          <a:xfrm>
            <a:off x="-914400" y="-312738"/>
            <a:ext cx="904522" cy="14319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>
              <a:solidFill>
                <a:prstClr val="white"/>
              </a:solidFill>
            </a:endParaRPr>
          </a:p>
        </p:txBody>
      </p:sp>
      <p:sp>
        <p:nvSpPr>
          <p:cNvPr id="20" name="矩形 19"/>
          <p:cNvSpPr/>
          <p:nvPr userDrawn="1"/>
        </p:nvSpPr>
        <p:spPr>
          <a:xfrm>
            <a:off x="-225778" y="-492125"/>
            <a:ext cx="1869723" cy="4742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>
              <a:solidFill>
                <a:prstClr val="white"/>
              </a:solidFill>
            </a:endParaRPr>
          </a:p>
        </p:txBody>
      </p:sp>
      <p:grpSp>
        <p:nvGrpSpPr>
          <p:cNvPr id="11" name="群組 10"/>
          <p:cNvGrpSpPr/>
          <p:nvPr userDrawn="1"/>
        </p:nvGrpSpPr>
        <p:grpSpPr>
          <a:xfrm>
            <a:off x="7639542" y="6209659"/>
            <a:ext cx="1427168" cy="556648"/>
            <a:chOff x="7552917" y="6228909"/>
            <a:chExt cx="1427168" cy="556648"/>
          </a:xfrm>
        </p:grpSpPr>
        <p:pic>
          <p:nvPicPr>
            <p:cNvPr id="12" name="圖片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0093" y="6228909"/>
              <a:ext cx="669992" cy="556648"/>
            </a:xfrm>
            <a:prstGeom prst="rect">
              <a:avLst/>
            </a:prstGeom>
          </p:spPr>
        </p:pic>
        <p:pic>
          <p:nvPicPr>
            <p:cNvPr id="13" name="圖片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2917" y="6294213"/>
              <a:ext cx="831564" cy="47624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789334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A1B1D-C32E-45EA-A076-16F2E1F066F4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2021/3/4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495298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17802-2CE0-423B-9AD9-41711D7EA6B2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2021/3/4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339420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FAD32-975F-4A01-8E9E-56B4996372B9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2021/3/4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889566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27836-6DA7-4BCC-BC1C-78D2ECB8BA89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2021/3/4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328841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0F924-85C8-4AF5-8E52-35CC52B3F8EF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2021/3/4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082348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7CD80-7404-4E78-AFA3-126E1031A72C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2021/3/4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321624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4C2A3-341D-4AD0-90A1-115F489C364D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2021/3/4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996673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9AC5A-683A-4F6B-BD18-3B1E75D938F1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2021/3/4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8523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BBE43-B549-434B-B3B4-811289E2A417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2021/3/4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14463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98A02-9A8B-4AED-9E4F-B57CF2A82CDC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2021/3/4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5844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/>
          <p:cNvSpPr/>
          <p:nvPr userDrawn="1"/>
        </p:nvSpPr>
        <p:spPr>
          <a:xfrm>
            <a:off x="0" y="0"/>
            <a:ext cx="9137128" cy="6858000"/>
          </a:xfrm>
          <a:prstGeom prst="rect">
            <a:avLst/>
          </a:prstGeom>
          <a:solidFill>
            <a:srgbClr val="F9FB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kumimoji="0" lang="zh-TW" altLang="en-US">
              <a:solidFill>
                <a:prstClr val="white"/>
              </a:solidFill>
            </a:endParaRPr>
          </a:p>
        </p:txBody>
      </p:sp>
      <p:grpSp>
        <p:nvGrpSpPr>
          <p:cNvPr id="8" name="群組 7"/>
          <p:cNvGrpSpPr/>
          <p:nvPr userDrawn="1"/>
        </p:nvGrpSpPr>
        <p:grpSpPr>
          <a:xfrm>
            <a:off x="162234" y="530960"/>
            <a:ext cx="8814617" cy="6120110"/>
            <a:chOff x="162234" y="530960"/>
            <a:chExt cx="8814617" cy="6120110"/>
          </a:xfrm>
        </p:grpSpPr>
        <p:grpSp>
          <p:nvGrpSpPr>
            <p:cNvPr id="9" name="群組 8"/>
            <p:cNvGrpSpPr/>
            <p:nvPr/>
          </p:nvGrpSpPr>
          <p:grpSpPr>
            <a:xfrm>
              <a:off x="657564" y="6430421"/>
              <a:ext cx="7735192" cy="220649"/>
              <a:chOff x="152402" y="5809135"/>
              <a:chExt cx="8814617" cy="350095"/>
            </a:xfrm>
          </p:grpSpPr>
          <p:grpSp>
            <p:nvGrpSpPr>
              <p:cNvPr id="13" name="群組 12"/>
              <p:cNvGrpSpPr/>
              <p:nvPr/>
            </p:nvGrpSpPr>
            <p:grpSpPr>
              <a:xfrm>
                <a:off x="152403" y="5860025"/>
                <a:ext cx="8814616" cy="299205"/>
                <a:chOff x="1981202" y="-2"/>
                <a:chExt cx="7870721" cy="144381"/>
              </a:xfrm>
            </p:grpSpPr>
            <p:pic>
              <p:nvPicPr>
                <p:cNvPr id="15" name="圖片 14"/>
                <p:cNvPicPr>
                  <a:picLocks noChangeAspect="1"/>
                </p:cNvPicPr>
                <p:nvPr/>
              </p:nvPicPr>
              <p:blipFill>
                <a:blip r:embed="rId2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</a:blip>
                <a:stretch>
                  <a:fillRect/>
                </a:stretch>
              </p:blipFill>
              <p:spPr>
                <a:xfrm>
                  <a:off x="1981202" y="0"/>
                  <a:ext cx="2057401" cy="144379"/>
                </a:xfrm>
                <a:prstGeom prst="rect">
                  <a:avLst/>
                </a:prstGeom>
              </p:spPr>
            </p:pic>
            <p:pic>
              <p:nvPicPr>
                <p:cNvPr id="16" name="圖片 15"/>
                <p:cNvPicPr>
                  <a:picLocks noChangeAspect="1"/>
                </p:cNvPicPr>
                <p:nvPr/>
              </p:nvPicPr>
              <p:blipFill>
                <a:blip r:embed="rId2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</a:blip>
                <a:stretch>
                  <a:fillRect/>
                </a:stretch>
              </p:blipFill>
              <p:spPr>
                <a:xfrm>
                  <a:off x="4038603" y="-1"/>
                  <a:ext cx="2057401" cy="144379"/>
                </a:xfrm>
                <a:prstGeom prst="rect">
                  <a:avLst/>
                </a:prstGeom>
              </p:spPr>
            </p:pic>
            <p:pic>
              <p:nvPicPr>
                <p:cNvPr id="17" name="圖片 16"/>
                <p:cNvPicPr>
                  <a:picLocks noChangeAspect="1"/>
                </p:cNvPicPr>
                <p:nvPr/>
              </p:nvPicPr>
              <p:blipFill>
                <a:blip r:embed="rId2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</a:blip>
                <a:stretch>
                  <a:fillRect/>
                </a:stretch>
              </p:blipFill>
              <p:spPr>
                <a:xfrm>
                  <a:off x="6019805" y="0"/>
                  <a:ext cx="2057401" cy="144379"/>
                </a:xfrm>
                <a:prstGeom prst="rect">
                  <a:avLst/>
                </a:prstGeom>
              </p:spPr>
            </p:pic>
            <p:pic>
              <p:nvPicPr>
                <p:cNvPr id="18" name="圖片 17"/>
                <p:cNvPicPr>
                  <a:picLocks noChangeAspect="1"/>
                </p:cNvPicPr>
                <p:nvPr/>
              </p:nvPicPr>
              <p:blipFill>
                <a:blip r:embed="rId2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</a:blip>
                <a:stretch>
                  <a:fillRect/>
                </a:stretch>
              </p:blipFill>
              <p:spPr>
                <a:xfrm>
                  <a:off x="7794522" y="-2"/>
                  <a:ext cx="2057401" cy="144379"/>
                </a:xfrm>
                <a:prstGeom prst="rect">
                  <a:avLst/>
                </a:prstGeom>
              </p:spPr>
            </p:pic>
          </p:grpSp>
          <p:sp>
            <p:nvSpPr>
              <p:cNvPr id="14" name="文字方塊 13"/>
              <p:cNvSpPr txBox="1"/>
              <p:nvPr/>
            </p:nvSpPr>
            <p:spPr>
              <a:xfrm>
                <a:off x="152402" y="5809135"/>
                <a:ext cx="8814617" cy="2867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4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kumimoji="0" lang="zh-TW" altLang="en-US" sz="1000" dirty="0">
                    <a:solidFill>
                      <a:prstClr val="white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使命：以耶穌基督愛人如己、關懷弱勢之精神，提供民眾身、心、靈全人之醫治，以達成醫療傳道之宗旨。</a:t>
                </a:r>
              </a:p>
            </p:txBody>
          </p:sp>
        </p:grpSp>
        <p:pic>
          <p:nvPicPr>
            <p:cNvPr id="10" name="圖片 9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EFD"/>
                </a:clrFrom>
                <a:clrTo>
                  <a:srgbClr val="FFFEF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7563" y="530960"/>
              <a:ext cx="4112939" cy="829060"/>
            </a:xfrm>
            <a:prstGeom prst="rect">
              <a:avLst/>
            </a:prstGeom>
          </p:spPr>
        </p:pic>
        <p:sp>
          <p:nvSpPr>
            <p:cNvPr id="11" name="矩形 10"/>
            <p:cNvSpPr/>
            <p:nvPr/>
          </p:nvSpPr>
          <p:spPr>
            <a:xfrm>
              <a:off x="162234" y="1477521"/>
              <a:ext cx="8814617" cy="65713"/>
            </a:xfrm>
            <a:prstGeom prst="rect">
              <a:avLst/>
            </a:prstGeom>
            <a:solidFill>
              <a:srgbClr val="E0E0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kumimoji="0" lang="zh-TW" altLang="en-US">
                <a:solidFill>
                  <a:prstClr val="white"/>
                </a:solidFill>
              </a:endParaRPr>
            </a:p>
          </p:txBody>
        </p:sp>
      </p:grpSp>
      <p:pic>
        <p:nvPicPr>
          <p:cNvPr id="20" name="圖片 1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391" y="4289175"/>
            <a:ext cx="7840250" cy="2153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9036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40EA9-695D-47C3-9098-3FCCBB20EA8C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2021/3/4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572081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741BC-A87C-47E5-A58C-142A638BBD88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2021/3/4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31937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16027-26E5-4754-8B08-8DDCA0437413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2021/3/4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63697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DC480-6954-4234-A285-5D128797FCA0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2021/3/4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39150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579D2-3FBC-4AFA-AC23-4F45CB1EDD4F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2021/3/4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56315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858B7-9549-4460-8EC2-688440F6D2AB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2021/3/4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664288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97614-562C-4B62-B2A0-033894D5330E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2021/3/4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452191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26B94-5FC0-4A04-BC41-72C78A072BD9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2021/3/4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6490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D8B57-A3F5-40FA-B5EF-F12EB5B1D2D9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2021/3/4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04324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5255DAD5-D313-4540-AD5E-043FC43B47FD}" type="datetime1">
              <a:rPr kumimoji="0" lang="zh-TW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新細明體" panose="02020500000000000000" pitchFamily="18" charset="-120"/>
              </a:rPr>
              <a:t>2021/3/4</a:t>
            </a:fld>
            <a:endParaRPr kumimoji="0" lang="zh-TW" alt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kumimoji="0" lang="zh-TW" alt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65F9C0B6-C9BD-4C15-BB0E-16C2889549C0}" type="slidenum">
              <a:rPr kumimoji="0" lang="zh-TW" altLang="en-US" smtClean="0">
                <a:solidFill>
                  <a:prstClr val="black"/>
                </a:solidFill>
              </a:rPr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zh-TW" altLang="en-US">
              <a:solidFill>
                <a:prstClr val="black"/>
              </a:solidFill>
            </a:endParaRPr>
          </a:p>
        </p:txBody>
      </p:sp>
      <p:pic>
        <p:nvPicPr>
          <p:cNvPr id="6" name="그림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806" b="337"/>
          <a:stretch/>
        </p:blipFill>
        <p:spPr>
          <a:xfrm>
            <a:off x="0" y="0"/>
            <a:ext cx="9144000" cy="3213186"/>
          </a:xfrm>
          <a:prstGeom prst="rect">
            <a:avLst/>
          </a:prstGeom>
        </p:spPr>
      </p:pic>
      <p:sp>
        <p:nvSpPr>
          <p:cNvPr id="7" name="직사각형 2"/>
          <p:cNvSpPr/>
          <p:nvPr userDrawn="1"/>
        </p:nvSpPr>
        <p:spPr>
          <a:xfrm flipV="1">
            <a:off x="0" y="3276743"/>
            <a:ext cx="9144000" cy="85395"/>
          </a:xfrm>
          <a:prstGeom prst="rect">
            <a:avLst/>
          </a:prstGeom>
          <a:solidFill>
            <a:srgbClr val="71C6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8" name="그룹 8"/>
          <p:cNvGrpSpPr/>
          <p:nvPr userDrawn="1"/>
        </p:nvGrpSpPr>
        <p:grpSpPr>
          <a:xfrm>
            <a:off x="3980871" y="256854"/>
            <a:ext cx="1154912" cy="2868980"/>
            <a:chOff x="3861641" y="433279"/>
            <a:chExt cx="1393371" cy="3461352"/>
          </a:xfrm>
        </p:grpSpPr>
        <p:pic>
          <p:nvPicPr>
            <p:cNvPr id="9" name="그림 4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4524"/>
            <a:stretch/>
          </p:blipFill>
          <p:spPr>
            <a:xfrm>
              <a:off x="3861641" y="948914"/>
              <a:ext cx="1393371" cy="2945717"/>
            </a:xfrm>
            <a:prstGeom prst="rect">
              <a:avLst/>
            </a:prstGeom>
          </p:spPr>
        </p:pic>
        <p:grpSp>
          <p:nvGrpSpPr>
            <p:cNvPr id="10" name="그룹 5"/>
            <p:cNvGrpSpPr/>
            <p:nvPr userDrawn="1"/>
          </p:nvGrpSpPr>
          <p:grpSpPr>
            <a:xfrm>
              <a:off x="4350936" y="433279"/>
              <a:ext cx="442128" cy="414542"/>
              <a:chOff x="2992438" y="1774825"/>
              <a:chExt cx="3689350" cy="3459163"/>
            </a:xfrm>
          </p:grpSpPr>
          <p:sp>
            <p:nvSpPr>
              <p:cNvPr id="11" name="Freeform 6"/>
              <p:cNvSpPr>
                <a:spLocks/>
              </p:cNvSpPr>
              <p:nvPr/>
            </p:nvSpPr>
            <p:spPr bwMode="auto">
              <a:xfrm>
                <a:off x="2992438" y="1774825"/>
                <a:ext cx="3689350" cy="2047875"/>
              </a:xfrm>
              <a:custGeom>
                <a:avLst/>
                <a:gdLst>
                  <a:gd name="T0" fmla="*/ 6614 w 11624"/>
                  <a:gd name="T1" fmla="*/ 6449 h 6452"/>
                  <a:gd name="T2" fmla="*/ 6588 w 11624"/>
                  <a:gd name="T3" fmla="*/ 6427 h 6452"/>
                  <a:gd name="T4" fmla="*/ 3419 w 11624"/>
                  <a:gd name="T5" fmla="*/ 4924 h 6452"/>
                  <a:gd name="T6" fmla="*/ 3386 w 11624"/>
                  <a:gd name="T7" fmla="*/ 4943 h 6452"/>
                  <a:gd name="T8" fmla="*/ 248 w 11624"/>
                  <a:gd name="T9" fmla="*/ 4948 h 6452"/>
                  <a:gd name="T10" fmla="*/ 213 w 11624"/>
                  <a:gd name="T11" fmla="*/ 4926 h 6452"/>
                  <a:gd name="T12" fmla="*/ 167 w 11624"/>
                  <a:gd name="T13" fmla="*/ 4755 h 6452"/>
                  <a:gd name="T14" fmla="*/ 86 w 11624"/>
                  <a:gd name="T15" fmla="*/ 4363 h 6452"/>
                  <a:gd name="T16" fmla="*/ 31 w 11624"/>
                  <a:gd name="T17" fmla="*/ 3968 h 6452"/>
                  <a:gd name="T18" fmla="*/ 6 w 11624"/>
                  <a:gd name="T19" fmla="*/ 3650 h 6452"/>
                  <a:gd name="T20" fmla="*/ 1 w 11624"/>
                  <a:gd name="T21" fmla="*/ 3371 h 6452"/>
                  <a:gd name="T22" fmla="*/ 38 w 11624"/>
                  <a:gd name="T23" fmla="*/ 2922 h 6452"/>
                  <a:gd name="T24" fmla="*/ 131 w 11624"/>
                  <a:gd name="T25" fmla="*/ 2485 h 6452"/>
                  <a:gd name="T26" fmla="*/ 278 w 11624"/>
                  <a:gd name="T27" fmla="*/ 2063 h 6452"/>
                  <a:gd name="T28" fmla="*/ 477 w 11624"/>
                  <a:gd name="T29" fmla="*/ 1662 h 6452"/>
                  <a:gd name="T30" fmla="*/ 725 w 11624"/>
                  <a:gd name="T31" fmla="*/ 1287 h 6452"/>
                  <a:gd name="T32" fmla="*/ 958 w 11624"/>
                  <a:gd name="T33" fmla="*/ 1011 h 6452"/>
                  <a:gd name="T34" fmla="*/ 1249 w 11624"/>
                  <a:gd name="T35" fmla="*/ 735 h 6452"/>
                  <a:gd name="T36" fmla="*/ 1563 w 11624"/>
                  <a:gd name="T37" fmla="*/ 500 h 6452"/>
                  <a:gd name="T38" fmla="*/ 1901 w 11624"/>
                  <a:gd name="T39" fmla="*/ 307 h 6452"/>
                  <a:gd name="T40" fmla="*/ 2194 w 11624"/>
                  <a:gd name="T41" fmla="*/ 180 h 6452"/>
                  <a:gd name="T42" fmla="*/ 2573 w 11624"/>
                  <a:gd name="T43" fmla="*/ 68 h 6452"/>
                  <a:gd name="T44" fmla="*/ 2961 w 11624"/>
                  <a:gd name="T45" fmla="*/ 10 h 6452"/>
                  <a:gd name="T46" fmla="*/ 3240 w 11624"/>
                  <a:gd name="T47" fmla="*/ 0 h 6452"/>
                  <a:gd name="T48" fmla="*/ 3457 w 11624"/>
                  <a:gd name="T49" fmla="*/ 12 h 6452"/>
                  <a:gd name="T50" fmla="*/ 3717 w 11624"/>
                  <a:gd name="T51" fmla="*/ 46 h 6452"/>
                  <a:gd name="T52" fmla="*/ 4142 w 11624"/>
                  <a:gd name="T53" fmla="*/ 157 h 6452"/>
                  <a:gd name="T54" fmla="*/ 4560 w 11624"/>
                  <a:gd name="T55" fmla="*/ 330 h 6452"/>
                  <a:gd name="T56" fmla="*/ 4966 w 11624"/>
                  <a:gd name="T57" fmla="*/ 566 h 6452"/>
                  <a:gd name="T58" fmla="*/ 5360 w 11624"/>
                  <a:gd name="T59" fmla="*/ 863 h 6452"/>
                  <a:gd name="T60" fmla="*/ 5738 w 11624"/>
                  <a:gd name="T61" fmla="*/ 1220 h 6452"/>
                  <a:gd name="T62" fmla="*/ 6035 w 11624"/>
                  <a:gd name="T63" fmla="*/ 1070 h 6452"/>
                  <a:gd name="T64" fmla="*/ 6420 w 11624"/>
                  <a:gd name="T65" fmla="*/ 736 h 6452"/>
                  <a:gd name="T66" fmla="*/ 6819 w 11624"/>
                  <a:gd name="T67" fmla="*/ 464 h 6452"/>
                  <a:gd name="T68" fmla="*/ 7231 w 11624"/>
                  <a:gd name="T69" fmla="*/ 254 h 6452"/>
                  <a:gd name="T70" fmla="*/ 7652 w 11624"/>
                  <a:gd name="T71" fmla="*/ 105 h 6452"/>
                  <a:gd name="T72" fmla="*/ 8038 w 11624"/>
                  <a:gd name="T73" fmla="*/ 26 h 6452"/>
                  <a:gd name="T74" fmla="*/ 8254 w 11624"/>
                  <a:gd name="T75" fmla="*/ 5 h 6452"/>
                  <a:gd name="T76" fmla="*/ 8428 w 11624"/>
                  <a:gd name="T77" fmla="*/ 0 h 6452"/>
                  <a:gd name="T78" fmla="*/ 8820 w 11624"/>
                  <a:gd name="T79" fmla="*/ 27 h 6452"/>
                  <a:gd name="T80" fmla="*/ 9205 w 11624"/>
                  <a:gd name="T81" fmla="*/ 107 h 6452"/>
                  <a:gd name="T82" fmla="*/ 9580 w 11624"/>
                  <a:gd name="T83" fmla="*/ 240 h 6452"/>
                  <a:gd name="T84" fmla="*/ 9862 w 11624"/>
                  <a:gd name="T85" fmla="*/ 379 h 6452"/>
                  <a:gd name="T86" fmla="*/ 10190 w 11624"/>
                  <a:gd name="T87" fmla="*/ 589 h 6452"/>
                  <a:gd name="T88" fmla="*/ 10496 w 11624"/>
                  <a:gd name="T89" fmla="*/ 840 h 6452"/>
                  <a:gd name="T90" fmla="*/ 10727 w 11624"/>
                  <a:gd name="T91" fmla="*/ 1078 h 6452"/>
                  <a:gd name="T92" fmla="*/ 11006 w 11624"/>
                  <a:gd name="T93" fmla="*/ 1433 h 6452"/>
                  <a:gd name="T94" fmla="*/ 11235 w 11624"/>
                  <a:gd name="T95" fmla="*/ 1820 h 6452"/>
                  <a:gd name="T96" fmla="*/ 11413 w 11624"/>
                  <a:gd name="T97" fmla="*/ 2230 h 6452"/>
                  <a:gd name="T98" fmla="*/ 11538 w 11624"/>
                  <a:gd name="T99" fmla="*/ 2659 h 6452"/>
                  <a:gd name="T100" fmla="*/ 11608 w 11624"/>
                  <a:gd name="T101" fmla="*/ 3101 h 6452"/>
                  <a:gd name="T102" fmla="*/ 11622 w 11624"/>
                  <a:gd name="T103" fmla="*/ 3551 h 6452"/>
                  <a:gd name="T104" fmla="*/ 11615 w 11624"/>
                  <a:gd name="T105" fmla="*/ 3728 h 6452"/>
                  <a:gd name="T106" fmla="*/ 11576 w 11624"/>
                  <a:gd name="T107" fmla="*/ 4119 h 6452"/>
                  <a:gd name="T108" fmla="*/ 11512 w 11624"/>
                  <a:gd name="T109" fmla="*/ 4507 h 6452"/>
                  <a:gd name="T110" fmla="*/ 11424 w 11624"/>
                  <a:gd name="T111" fmla="*/ 4890 h 6452"/>
                  <a:gd name="T112" fmla="*/ 11405 w 11624"/>
                  <a:gd name="T113" fmla="*/ 4918 h 6452"/>
                  <a:gd name="T114" fmla="*/ 7299 w 11624"/>
                  <a:gd name="T115" fmla="*/ 4929 h 6452"/>
                  <a:gd name="T116" fmla="*/ 6669 w 11624"/>
                  <a:gd name="T117" fmla="*/ 6438 h 6452"/>
                  <a:gd name="T118" fmla="*/ 6637 w 11624"/>
                  <a:gd name="T119" fmla="*/ 6452 h 64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1624" h="6452">
                    <a:moveTo>
                      <a:pt x="6634" y="6452"/>
                    </a:moveTo>
                    <a:lnTo>
                      <a:pt x="6634" y="6452"/>
                    </a:lnTo>
                    <a:lnTo>
                      <a:pt x="6626" y="6452"/>
                    </a:lnTo>
                    <a:lnTo>
                      <a:pt x="6620" y="6451"/>
                    </a:lnTo>
                    <a:lnTo>
                      <a:pt x="6614" y="6449"/>
                    </a:lnTo>
                    <a:lnTo>
                      <a:pt x="6608" y="6445"/>
                    </a:lnTo>
                    <a:lnTo>
                      <a:pt x="6602" y="6442"/>
                    </a:lnTo>
                    <a:lnTo>
                      <a:pt x="6597" y="6438"/>
                    </a:lnTo>
                    <a:lnTo>
                      <a:pt x="6593" y="6432"/>
                    </a:lnTo>
                    <a:lnTo>
                      <a:pt x="6588" y="6427"/>
                    </a:lnTo>
                    <a:lnTo>
                      <a:pt x="4348" y="2710"/>
                    </a:lnTo>
                    <a:lnTo>
                      <a:pt x="3426" y="4910"/>
                    </a:lnTo>
                    <a:lnTo>
                      <a:pt x="3426" y="4910"/>
                    </a:lnTo>
                    <a:lnTo>
                      <a:pt x="3423" y="4916"/>
                    </a:lnTo>
                    <a:lnTo>
                      <a:pt x="3419" y="4924"/>
                    </a:lnTo>
                    <a:lnTo>
                      <a:pt x="3413" y="4929"/>
                    </a:lnTo>
                    <a:lnTo>
                      <a:pt x="3408" y="4934"/>
                    </a:lnTo>
                    <a:lnTo>
                      <a:pt x="3401" y="4938"/>
                    </a:lnTo>
                    <a:lnTo>
                      <a:pt x="3394" y="4941"/>
                    </a:lnTo>
                    <a:lnTo>
                      <a:pt x="3386" y="4943"/>
                    </a:lnTo>
                    <a:lnTo>
                      <a:pt x="3378" y="4944"/>
                    </a:lnTo>
                    <a:lnTo>
                      <a:pt x="3378" y="4944"/>
                    </a:lnTo>
                    <a:lnTo>
                      <a:pt x="256" y="4948"/>
                    </a:lnTo>
                    <a:lnTo>
                      <a:pt x="256" y="4948"/>
                    </a:lnTo>
                    <a:lnTo>
                      <a:pt x="248" y="4948"/>
                    </a:lnTo>
                    <a:lnTo>
                      <a:pt x="239" y="4946"/>
                    </a:lnTo>
                    <a:lnTo>
                      <a:pt x="231" y="4943"/>
                    </a:lnTo>
                    <a:lnTo>
                      <a:pt x="225" y="4938"/>
                    </a:lnTo>
                    <a:lnTo>
                      <a:pt x="219" y="4932"/>
                    </a:lnTo>
                    <a:lnTo>
                      <a:pt x="213" y="4926"/>
                    </a:lnTo>
                    <a:lnTo>
                      <a:pt x="209" y="4918"/>
                    </a:lnTo>
                    <a:lnTo>
                      <a:pt x="207" y="4911"/>
                    </a:lnTo>
                    <a:lnTo>
                      <a:pt x="207" y="4911"/>
                    </a:lnTo>
                    <a:lnTo>
                      <a:pt x="186" y="4833"/>
                    </a:lnTo>
                    <a:lnTo>
                      <a:pt x="167" y="4755"/>
                    </a:lnTo>
                    <a:lnTo>
                      <a:pt x="148" y="4677"/>
                    </a:lnTo>
                    <a:lnTo>
                      <a:pt x="131" y="4600"/>
                    </a:lnTo>
                    <a:lnTo>
                      <a:pt x="115" y="4521"/>
                    </a:lnTo>
                    <a:lnTo>
                      <a:pt x="100" y="4442"/>
                    </a:lnTo>
                    <a:lnTo>
                      <a:pt x="86" y="4363"/>
                    </a:lnTo>
                    <a:lnTo>
                      <a:pt x="73" y="4284"/>
                    </a:lnTo>
                    <a:lnTo>
                      <a:pt x="61" y="4205"/>
                    </a:lnTo>
                    <a:lnTo>
                      <a:pt x="50" y="4127"/>
                    </a:lnTo>
                    <a:lnTo>
                      <a:pt x="40" y="4048"/>
                    </a:lnTo>
                    <a:lnTo>
                      <a:pt x="31" y="3968"/>
                    </a:lnTo>
                    <a:lnTo>
                      <a:pt x="23" y="3889"/>
                    </a:lnTo>
                    <a:lnTo>
                      <a:pt x="17" y="3809"/>
                    </a:lnTo>
                    <a:lnTo>
                      <a:pt x="11" y="3729"/>
                    </a:lnTo>
                    <a:lnTo>
                      <a:pt x="6" y="3650"/>
                    </a:lnTo>
                    <a:lnTo>
                      <a:pt x="6" y="3650"/>
                    </a:lnTo>
                    <a:lnTo>
                      <a:pt x="7" y="3642"/>
                    </a:lnTo>
                    <a:lnTo>
                      <a:pt x="7" y="3642"/>
                    </a:lnTo>
                    <a:lnTo>
                      <a:pt x="3" y="3551"/>
                    </a:lnTo>
                    <a:lnTo>
                      <a:pt x="0" y="3460"/>
                    </a:lnTo>
                    <a:lnTo>
                      <a:pt x="1" y="3371"/>
                    </a:lnTo>
                    <a:lnTo>
                      <a:pt x="4" y="3280"/>
                    </a:lnTo>
                    <a:lnTo>
                      <a:pt x="9" y="3190"/>
                    </a:lnTo>
                    <a:lnTo>
                      <a:pt x="17" y="3101"/>
                    </a:lnTo>
                    <a:lnTo>
                      <a:pt x="26" y="3011"/>
                    </a:lnTo>
                    <a:lnTo>
                      <a:pt x="38" y="2922"/>
                    </a:lnTo>
                    <a:lnTo>
                      <a:pt x="52" y="2834"/>
                    </a:lnTo>
                    <a:lnTo>
                      <a:pt x="68" y="2746"/>
                    </a:lnTo>
                    <a:lnTo>
                      <a:pt x="87" y="2658"/>
                    </a:lnTo>
                    <a:lnTo>
                      <a:pt x="108" y="2571"/>
                    </a:lnTo>
                    <a:lnTo>
                      <a:pt x="131" y="2485"/>
                    </a:lnTo>
                    <a:lnTo>
                      <a:pt x="156" y="2399"/>
                    </a:lnTo>
                    <a:lnTo>
                      <a:pt x="183" y="2313"/>
                    </a:lnTo>
                    <a:lnTo>
                      <a:pt x="213" y="2229"/>
                    </a:lnTo>
                    <a:lnTo>
                      <a:pt x="244" y="2146"/>
                    </a:lnTo>
                    <a:lnTo>
                      <a:pt x="278" y="2063"/>
                    </a:lnTo>
                    <a:lnTo>
                      <a:pt x="314" y="1981"/>
                    </a:lnTo>
                    <a:lnTo>
                      <a:pt x="351" y="1900"/>
                    </a:lnTo>
                    <a:lnTo>
                      <a:pt x="391" y="1819"/>
                    </a:lnTo>
                    <a:lnTo>
                      <a:pt x="432" y="1740"/>
                    </a:lnTo>
                    <a:lnTo>
                      <a:pt x="477" y="1662"/>
                    </a:lnTo>
                    <a:lnTo>
                      <a:pt x="522" y="1584"/>
                    </a:lnTo>
                    <a:lnTo>
                      <a:pt x="570" y="1509"/>
                    </a:lnTo>
                    <a:lnTo>
                      <a:pt x="620" y="1433"/>
                    </a:lnTo>
                    <a:lnTo>
                      <a:pt x="671" y="1360"/>
                    </a:lnTo>
                    <a:lnTo>
                      <a:pt x="725" y="1287"/>
                    </a:lnTo>
                    <a:lnTo>
                      <a:pt x="780" y="1216"/>
                    </a:lnTo>
                    <a:lnTo>
                      <a:pt x="838" y="1146"/>
                    </a:lnTo>
                    <a:lnTo>
                      <a:pt x="898" y="1078"/>
                    </a:lnTo>
                    <a:lnTo>
                      <a:pt x="958" y="1011"/>
                    </a:lnTo>
                    <a:lnTo>
                      <a:pt x="958" y="1011"/>
                    </a:lnTo>
                    <a:lnTo>
                      <a:pt x="1014" y="952"/>
                    </a:lnTo>
                    <a:lnTo>
                      <a:pt x="1072" y="895"/>
                    </a:lnTo>
                    <a:lnTo>
                      <a:pt x="1129" y="840"/>
                    </a:lnTo>
                    <a:lnTo>
                      <a:pt x="1188" y="787"/>
                    </a:lnTo>
                    <a:lnTo>
                      <a:pt x="1249" y="735"/>
                    </a:lnTo>
                    <a:lnTo>
                      <a:pt x="1309" y="685"/>
                    </a:lnTo>
                    <a:lnTo>
                      <a:pt x="1372" y="636"/>
                    </a:lnTo>
                    <a:lnTo>
                      <a:pt x="1435" y="589"/>
                    </a:lnTo>
                    <a:lnTo>
                      <a:pt x="1498" y="543"/>
                    </a:lnTo>
                    <a:lnTo>
                      <a:pt x="1563" y="500"/>
                    </a:lnTo>
                    <a:lnTo>
                      <a:pt x="1629" y="458"/>
                    </a:lnTo>
                    <a:lnTo>
                      <a:pt x="1696" y="418"/>
                    </a:lnTo>
                    <a:lnTo>
                      <a:pt x="1763" y="379"/>
                    </a:lnTo>
                    <a:lnTo>
                      <a:pt x="1832" y="341"/>
                    </a:lnTo>
                    <a:lnTo>
                      <a:pt x="1901" y="307"/>
                    </a:lnTo>
                    <a:lnTo>
                      <a:pt x="1971" y="273"/>
                    </a:lnTo>
                    <a:lnTo>
                      <a:pt x="1971" y="273"/>
                    </a:lnTo>
                    <a:lnTo>
                      <a:pt x="2045" y="240"/>
                    </a:lnTo>
                    <a:lnTo>
                      <a:pt x="2119" y="209"/>
                    </a:lnTo>
                    <a:lnTo>
                      <a:pt x="2194" y="180"/>
                    </a:lnTo>
                    <a:lnTo>
                      <a:pt x="2268" y="153"/>
                    </a:lnTo>
                    <a:lnTo>
                      <a:pt x="2344" y="130"/>
                    </a:lnTo>
                    <a:lnTo>
                      <a:pt x="2421" y="107"/>
                    </a:lnTo>
                    <a:lnTo>
                      <a:pt x="2496" y="86"/>
                    </a:lnTo>
                    <a:lnTo>
                      <a:pt x="2573" y="68"/>
                    </a:lnTo>
                    <a:lnTo>
                      <a:pt x="2650" y="52"/>
                    </a:lnTo>
                    <a:lnTo>
                      <a:pt x="2727" y="38"/>
                    </a:lnTo>
                    <a:lnTo>
                      <a:pt x="2805" y="27"/>
                    </a:lnTo>
                    <a:lnTo>
                      <a:pt x="2883" y="17"/>
                    </a:lnTo>
                    <a:lnTo>
                      <a:pt x="2961" y="10"/>
                    </a:lnTo>
                    <a:lnTo>
                      <a:pt x="3039" y="4"/>
                    </a:lnTo>
                    <a:lnTo>
                      <a:pt x="3118" y="1"/>
                    </a:lnTo>
                    <a:lnTo>
                      <a:pt x="3197" y="0"/>
                    </a:lnTo>
                    <a:lnTo>
                      <a:pt x="3197" y="0"/>
                    </a:lnTo>
                    <a:lnTo>
                      <a:pt x="3240" y="0"/>
                    </a:lnTo>
                    <a:lnTo>
                      <a:pt x="3284" y="1"/>
                    </a:lnTo>
                    <a:lnTo>
                      <a:pt x="3328" y="2"/>
                    </a:lnTo>
                    <a:lnTo>
                      <a:pt x="3371" y="5"/>
                    </a:lnTo>
                    <a:lnTo>
                      <a:pt x="3414" y="7"/>
                    </a:lnTo>
                    <a:lnTo>
                      <a:pt x="3457" y="12"/>
                    </a:lnTo>
                    <a:lnTo>
                      <a:pt x="3501" y="16"/>
                    </a:lnTo>
                    <a:lnTo>
                      <a:pt x="3544" y="20"/>
                    </a:lnTo>
                    <a:lnTo>
                      <a:pt x="3587" y="26"/>
                    </a:lnTo>
                    <a:lnTo>
                      <a:pt x="3630" y="32"/>
                    </a:lnTo>
                    <a:lnTo>
                      <a:pt x="3717" y="46"/>
                    </a:lnTo>
                    <a:lnTo>
                      <a:pt x="3802" y="64"/>
                    </a:lnTo>
                    <a:lnTo>
                      <a:pt x="3888" y="83"/>
                    </a:lnTo>
                    <a:lnTo>
                      <a:pt x="3974" y="105"/>
                    </a:lnTo>
                    <a:lnTo>
                      <a:pt x="4058" y="130"/>
                    </a:lnTo>
                    <a:lnTo>
                      <a:pt x="4142" y="157"/>
                    </a:lnTo>
                    <a:lnTo>
                      <a:pt x="4226" y="187"/>
                    </a:lnTo>
                    <a:lnTo>
                      <a:pt x="4311" y="219"/>
                    </a:lnTo>
                    <a:lnTo>
                      <a:pt x="4394" y="254"/>
                    </a:lnTo>
                    <a:lnTo>
                      <a:pt x="4477" y="290"/>
                    </a:lnTo>
                    <a:lnTo>
                      <a:pt x="4560" y="330"/>
                    </a:lnTo>
                    <a:lnTo>
                      <a:pt x="4642" y="373"/>
                    </a:lnTo>
                    <a:lnTo>
                      <a:pt x="4724" y="417"/>
                    </a:lnTo>
                    <a:lnTo>
                      <a:pt x="4805" y="464"/>
                    </a:lnTo>
                    <a:lnTo>
                      <a:pt x="4886" y="514"/>
                    </a:lnTo>
                    <a:lnTo>
                      <a:pt x="4966" y="566"/>
                    </a:lnTo>
                    <a:lnTo>
                      <a:pt x="5046" y="621"/>
                    </a:lnTo>
                    <a:lnTo>
                      <a:pt x="5126" y="677"/>
                    </a:lnTo>
                    <a:lnTo>
                      <a:pt x="5205" y="736"/>
                    </a:lnTo>
                    <a:lnTo>
                      <a:pt x="5283" y="799"/>
                    </a:lnTo>
                    <a:lnTo>
                      <a:pt x="5360" y="863"/>
                    </a:lnTo>
                    <a:lnTo>
                      <a:pt x="5437" y="930"/>
                    </a:lnTo>
                    <a:lnTo>
                      <a:pt x="5514" y="999"/>
                    </a:lnTo>
                    <a:lnTo>
                      <a:pt x="5589" y="1070"/>
                    </a:lnTo>
                    <a:lnTo>
                      <a:pt x="5664" y="1144"/>
                    </a:lnTo>
                    <a:lnTo>
                      <a:pt x="5738" y="1220"/>
                    </a:lnTo>
                    <a:lnTo>
                      <a:pt x="5813" y="1299"/>
                    </a:lnTo>
                    <a:lnTo>
                      <a:pt x="5813" y="1299"/>
                    </a:lnTo>
                    <a:lnTo>
                      <a:pt x="5886" y="1220"/>
                    </a:lnTo>
                    <a:lnTo>
                      <a:pt x="5961" y="1144"/>
                    </a:lnTo>
                    <a:lnTo>
                      <a:pt x="6035" y="1070"/>
                    </a:lnTo>
                    <a:lnTo>
                      <a:pt x="6111" y="999"/>
                    </a:lnTo>
                    <a:lnTo>
                      <a:pt x="6188" y="930"/>
                    </a:lnTo>
                    <a:lnTo>
                      <a:pt x="6264" y="863"/>
                    </a:lnTo>
                    <a:lnTo>
                      <a:pt x="6342" y="799"/>
                    </a:lnTo>
                    <a:lnTo>
                      <a:pt x="6420" y="736"/>
                    </a:lnTo>
                    <a:lnTo>
                      <a:pt x="6499" y="677"/>
                    </a:lnTo>
                    <a:lnTo>
                      <a:pt x="6579" y="621"/>
                    </a:lnTo>
                    <a:lnTo>
                      <a:pt x="6659" y="566"/>
                    </a:lnTo>
                    <a:lnTo>
                      <a:pt x="6738" y="514"/>
                    </a:lnTo>
                    <a:lnTo>
                      <a:pt x="6819" y="464"/>
                    </a:lnTo>
                    <a:lnTo>
                      <a:pt x="6900" y="417"/>
                    </a:lnTo>
                    <a:lnTo>
                      <a:pt x="6983" y="373"/>
                    </a:lnTo>
                    <a:lnTo>
                      <a:pt x="7065" y="330"/>
                    </a:lnTo>
                    <a:lnTo>
                      <a:pt x="7148" y="290"/>
                    </a:lnTo>
                    <a:lnTo>
                      <a:pt x="7231" y="254"/>
                    </a:lnTo>
                    <a:lnTo>
                      <a:pt x="7314" y="219"/>
                    </a:lnTo>
                    <a:lnTo>
                      <a:pt x="7398" y="187"/>
                    </a:lnTo>
                    <a:lnTo>
                      <a:pt x="7483" y="157"/>
                    </a:lnTo>
                    <a:lnTo>
                      <a:pt x="7567" y="130"/>
                    </a:lnTo>
                    <a:lnTo>
                      <a:pt x="7652" y="105"/>
                    </a:lnTo>
                    <a:lnTo>
                      <a:pt x="7736" y="83"/>
                    </a:lnTo>
                    <a:lnTo>
                      <a:pt x="7823" y="64"/>
                    </a:lnTo>
                    <a:lnTo>
                      <a:pt x="7908" y="46"/>
                    </a:lnTo>
                    <a:lnTo>
                      <a:pt x="7995" y="32"/>
                    </a:lnTo>
                    <a:lnTo>
                      <a:pt x="8038" y="26"/>
                    </a:lnTo>
                    <a:lnTo>
                      <a:pt x="8081" y="20"/>
                    </a:lnTo>
                    <a:lnTo>
                      <a:pt x="8124" y="16"/>
                    </a:lnTo>
                    <a:lnTo>
                      <a:pt x="8167" y="12"/>
                    </a:lnTo>
                    <a:lnTo>
                      <a:pt x="8211" y="7"/>
                    </a:lnTo>
                    <a:lnTo>
                      <a:pt x="8254" y="5"/>
                    </a:lnTo>
                    <a:lnTo>
                      <a:pt x="8297" y="2"/>
                    </a:lnTo>
                    <a:lnTo>
                      <a:pt x="8341" y="1"/>
                    </a:lnTo>
                    <a:lnTo>
                      <a:pt x="8384" y="0"/>
                    </a:lnTo>
                    <a:lnTo>
                      <a:pt x="8428" y="0"/>
                    </a:lnTo>
                    <a:lnTo>
                      <a:pt x="8428" y="0"/>
                    </a:lnTo>
                    <a:lnTo>
                      <a:pt x="8506" y="1"/>
                    </a:lnTo>
                    <a:lnTo>
                      <a:pt x="8585" y="4"/>
                    </a:lnTo>
                    <a:lnTo>
                      <a:pt x="8664" y="10"/>
                    </a:lnTo>
                    <a:lnTo>
                      <a:pt x="8742" y="17"/>
                    </a:lnTo>
                    <a:lnTo>
                      <a:pt x="8820" y="27"/>
                    </a:lnTo>
                    <a:lnTo>
                      <a:pt x="8897" y="38"/>
                    </a:lnTo>
                    <a:lnTo>
                      <a:pt x="8975" y="52"/>
                    </a:lnTo>
                    <a:lnTo>
                      <a:pt x="9052" y="68"/>
                    </a:lnTo>
                    <a:lnTo>
                      <a:pt x="9129" y="86"/>
                    </a:lnTo>
                    <a:lnTo>
                      <a:pt x="9205" y="107"/>
                    </a:lnTo>
                    <a:lnTo>
                      <a:pt x="9281" y="130"/>
                    </a:lnTo>
                    <a:lnTo>
                      <a:pt x="9356" y="153"/>
                    </a:lnTo>
                    <a:lnTo>
                      <a:pt x="9431" y="180"/>
                    </a:lnTo>
                    <a:lnTo>
                      <a:pt x="9505" y="209"/>
                    </a:lnTo>
                    <a:lnTo>
                      <a:pt x="9580" y="240"/>
                    </a:lnTo>
                    <a:lnTo>
                      <a:pt x="9653" y="273"/>
                    </a:lnTo>
                    <a:lnTo>
                      <a:pt x="9653" y="273"/>
                    </a:lnTo>
                    <a:lnTo>
                      <a:pt x="9724" y="307"/>
                    </a:lnTo>
                    <a:lnTo>
                      <a:pt x="9793" y="342"/>
                    </a:lnTo>
                    <a:lnTo>
                      <a:pt x="9862" y="379"/>
                    </a:lnTo>
                    <a:lnTo>
                      <a:pt x="9929" y="418"/>
                    </a:lnTo>
                    <a:lnTo>
                      <a:pt x="9996" y="458"/>
                    </a:lnTo>
                    <a:lnTo>
                      <a:pt x="10062" y="500"/>
                    </a:lnTo>
                    <a:lnTo>
                      <a:pt x="10126" y="543"/>
                    </a:lnTo>
                    <a:lnTo>
                      <a:pt x="10190" y="589"/>
                    </a:lnTo>
                    <a:lnTo>
                      <a:pt x="10253" y="636"/>
                    </a:lnTo>
                    <a:lnTo>
                      <a:pt x="10315" y="685"/>
                    </a:lnTo>
                    <a:lnTo>
                      <a:pt x="10376" y="735"/>
                    </a:lnTo>
                    <a:lnTo>
                      <a:pt x="10436" y="787"/>
                    </a:lnTo>
                    <a:lnTo>
                      <a:pt x="10496" y="840"/>
                    </a:lnTo>
                    <a:lnTo>
                      <a:pt x="10553" y="895"/>
                    </a:lnTo>
                    <a:lnTo>
                      <a:pt x="10610" y="952"/>
                    </a:lnTo>
                    <a:lnTo>
                      <a:pt x="10666" y="1011"/>
                    </a:lnTo>
                    <a:lnTo>
                      <a:pt x="10666" y="1011"/>
                    </a:lnTo>
                    <a:lnTo>
                      <a:pt x="10727" y="1078"/>
                    </a:lnTo>
                    <a:lnTo>
                      <a:pt x="10786" y="1146"/>
                    </a:lnTo>
                    <a:lnTo>
                      <a:pt x="10845" y="1216"/>
                    </a:lnTo>
                    <a:lnTo>
                      <a:pt x="10900" y="1287"/>
                    </a:lnTo>
                    <a:lnTo>
                      <a:pt x="10954" y="1360"/>
                    </a:lnTo>
                    <a:lnTo>
                      <a:pt x="11006" y="1433"/>
                    </a:lnTo>
                    <a:lnTo>
                      <a:pt x="11055" y="1509"/>
                    </a:lnTo>
                    <a:lnTo>
                      <a:pt x="11103" y="1584"/>
                    </a:lnTo>
                    <a:lnTo>
                      <a:pt x="11148" y="1662"/>
                    </a:lnTo>
                    <a:lnTo>
                      <a:pt x="11192" y="1740"/>
                    </a:lnTo>
                    <a:lnTo>
                      <a:pt x="11235" y="1820"/>
                    </a:lnTo>
                    <a:lnTo>
                      <a:pt x="11273" y="1900"/>
                    </a:lnTo>
                    <a:lnTo>
                      <a:pt x="11311" y="1981"/>
                    </a:lnTo>
                    <a:lnTo>
                      <a:pt x="11347" y="2063"/>
                    </a:lnTo>
                    <a:lnTo>
                      <a:pt x="11381" y="2146"/>
                    </a:lnTo>
                    <a:lnTo>
                      <a:pt x="11413" y="2230"/>
                    </a:lnTo>
                    <a:lnTo>
                      <a:pt x="11442" y="2314"/>
                    </a:lnTo>
                    <a:lnTo>
                      <a:pt x="11469" y="2400"/>
                    </a:lnTo>
                    <a:lnTo>
                      <a:pt x="11494" y="2485"/>
                    </a:lnTo>
                    <a:lnTo>
                      <a:pt x="11517" y="2571"/>
                    </a:lnTo>
                    <a:lnTo>
                      <a:pt x="11538" y="2659"/>
                    </a:lnTo>
                    <a:lnTo>
                      <a:pt x="11556" y="2746"/>
                    </a:lnTo>
                    <a:lnTo>
                      <a:pt x="11573" y="2835"/>
                    </a:lnTo>
                    <a:lnTo>
                      <a:pt x="11587" y="2922"/>
                    </a:lnTo>
                    <a:lnTo>
                      <a:pt x="11598" y="3012"/>
                    </a:lnTo>
                    <a:lnTo>
                      <a:pt x="11608" y="3101"/>
                    </a:lnTo>
                    <a:lnTo>
                      <a:pt x="11616" y="3190"/>
                    </a:lnTo>
                    <a:lnTo>
                      <a:pt x="11621" y="3281"/>
                    </a:lnTo>
                    <a:lnTo>
                      <a:pt x="11624" y="3371"/>
                    </a:lnTo>
                    <a:lnTo>
                      <a:pt x="11624" y="3461"/>
                    </a:lnTo>
                    <a:lnTo>
                      <a:pt x="11622" y="3551"/>
                    </a:lnTo>
                    <a:lnTo>
                      <a:pt x="11619" y="3642"/>
                    </a:lnTo>
                    <a:lnTo>
                      <a:pt x="11619" y="3642"/>
                    </a:lnTo>
                    <a:lnTo>
                      <a:pt x="11619" y="3650"/>
                    </a:lnTo>
                    <a:lnTo>
                      <a:pt x="11619" y="3650"/>
                    </a:lnTo>
                    <a:lnTo>
                      <a:pt x="11615" y="3728"/>
                    </a:lnTo>
                    <a:lnTo>
                      <a:pt x="11608" y="3807"/>
                    </a:lnTo>
                    <a:lnTo>
                      <a:pt x="11602" y="3885"/>
                    </a:lnTo>
                    <a:lnTo>
                      <a:pt x="11594" y="3962"/>
                    </a:lnTo>
                    <a:lnTo>
                      <a:pt x="11586" y="4041"/>
                    </a:lnTo>
                    <a:lnTo>
                      <a:pt x="11576" y="4119"/>
                    </a:lnTo>
                    <a:lnTo>
                      <a:pt x="11565" y="4197"/>
                    </a:lnTo>
                    <a:lnTo>
                      <a:pt x="11553" y="4275"/>
                    </a:lnTo>
                    <a:lnTo>
                      <a:pt x="11541" y="4352"/>
                    </a:lnTo>
                    <a:lnTo>
                      <a:pt x="11527" y="4430"/>
                    </a:lnTo>
                    <a:lnTo>
                      <a:pt x="11512" y="4507"/>
                    </a:lnTo>
                    <a:lnTo>
                      <a:pt x="11497" y="4585"/>
                    </a:lnTo>
                    <a:lnTo>
                      <a:pt x="11480" y="4661"/>
                    </a:lnTo>
                    <a:lnTo>
                      <a:pt x="11462" y="4738"/>
                    </a:lnTo>
                    <a:lnTo>
                      <a:pt x="11444" y="4815"/>
                    </a:lnTo>
                    <a:lnTo>
                      <a:pt x="11424" y="4890"/>
                    </a:lnTo>
                    <a:lnTo>
                      <a:pt x="11424" y="4890"/>
                    </a:lnTo>
                    <a:lnTo>
                      <a:pt x="11421" y="4899"/>
                    </a:lnTo>
                    <a:lnTo>
                      <a:pt x="11417" y="4906"/>
                    </a:lnTo>
                    <a:lnTo>
                      <a:pt x="11412" y="4913"/>
                    </a:lnTo>
                    <a:lnTo>
                      <a:pt x="11405" y="4918"/>
                    </a:lnTo>
                    <a:lnTo>
                      <a:pt x="11399" y="4923"/>
                    </a:lnTo>
                    <a:lnTo>
                      <a:pt x="11391" y="4927"/>
                    </a:lnTo>
                    <a:lnTo>
                      <a:pt x="11382" y="4929"/>
                    </a:lnTo>
                    <a:lnTo>
                      <a:pt x="11374" y="4929"/>
                    </a:lnTo>
                    <a:lnTo>
                      <a:pt x="7299" y="4929"/>
                    </a:lnTo>
                    <a:lnTo>
                      <a:pt x="6681" y="6421"/>
                    </a:lnTo>
                    <a:lnTo>
                      <a:pt x="6681" y="6421"/>
                    </a:lnTo>
                    <a:lnTo>
                      <a:pt x="6678" y="6427"/>
                    </a:lnTo>
                    <a:lnTo>
                      <a:pt x="6674" y="6432"/>
                    </a:lnTo>
                    <a:lnTo>
                      <a:pt x="6669" y="6438"/>
                    </a:lnTo>
                    <a:lnTo>
                      <a:pt x="6664" y="6442"/>
                    </a:lnTo>
                    <a:lnTo>
                      <a:pt x="6657" y="6446"/>
                    </a:lnTo>
                    <a:lnTo>
                      <a:pt x="6651" y="6449"/>
                    </a:lnTo>
                    <a:lnTo>
                      <a:pt x="6645" y="6451"/>
                    </a:lnTo>
                    <a:lnTo>
                      <a:pt x="6637" y="6452"/>
                    </a:lnTo>
                    <a:lnTo>
                      <a:pt x="6637" y="6452"/>
                    </a:lnTo>
                    <a:lnTo>
                      <a:pt x="6634" y="6452"/>
                    </a:lnTo>
                    <a:lnTo>
                      <a:pt x="6634" y="6452"/>
                    </a:lnTo>
                    <a:close/>
                  </a:path>
                </a:pathLst>
              </a:custGeom>
              <a:solidFill>
                <a:srgbClr val="EF4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2" name="Freeform 10"/>
              <p:cNvSpPr>
                <a:spLocks/>
              </p:cNvSpPr>
              <p:nvPr/>
            </p:nvSpPr>
            <p:spPr bwMode="auto">
              <a:xfrm>
                <a:off x="3133725" y="3171825"/>
                <a:ext cx="3403600" cy="2062163"/>
              </a:xfrm>
              <a:custGeom>
                <a:avLst/>
                <a:gdLst>
                  <a:gd name="T0" fmla="*/ 5350 w 10719"/>
                  <a:gd name="T1" fmla="*/ 6492 h 6494"/>
                  <a:gd name="T2" fmla="*/ 5283 w 10719"/>
                  <a:gd name="T3" fmla="*/ 6457 h 6494"/>
                  <a:gd name="T4" fmla="*/ 4927 w 10719"/>
                  <a:gd name="T5" fmla="*/ 6266 h 6494"/>
                  <a:gd name="T6" fmla="*/ 4394 w 10719"/>
                  <a:gd name="T7" fmla="*/ 5962 h 6494"/>
                  <a:gd name="T8" fmla="*/ 3899 w 10719"/>
                  <a:gd name="T9" fmla="*/ 5654 h 6494"/>
                  <a:gd name="T10" fmla="*/ 3538 w 10719"/>
                  <a:gd name="T11" fmla="*/ 5410 h 6494"/>
                  <a:gd name="T12" fmla="*/ 3157 w 10719"/>
                  <a:gd name="T13" fmla="*/ 5136 h 6494"/>
                  <a:gd name="T14" fmla="*/ 2767 w 10719"/>
                  <a:gd name="T15" fmla="*/ 4833 h 6494"/>
                  <a:gd name="T16" fmla="*/ 2440 w 10719"/>
                  <a:gd name="T17" fmla="*/ 4561 h 6494"/>
                  <a:gd name="T18" fmla="*/ 2031 w 10719"/>
                  <a:gd name="T19" fmla="*/ 4189 h 6494"/>
                  <a:gd name="T20" fmla="*/ 1650 w 10719"/>
                  <a:gd name="T21" fmla="*/ 3808 h 6494"/>
                  <a:gd name="T22" fmla="*/ 1300 w 10719"/>
                  <a:gd name="T23" fmla="*/ 3418 h 6494"/>
                  <a:gd name="T24" fmla="*/ 1120 w 10719"/>
                  <a:gd name="T25" fmla="*/ 3201 h 6494"/>
                  <a:gd name="T26" fmla="*/ 933 w 10719"/>
                  <a:gd name="T27" fmla="*/ 2959 h 6494"/>
                  <a:gd name="T28" fmla="*/ 758 w 10719"/>
                  <a:gd name="T29" fmla="*/ 2714 h 6494"/>
                  <a:gd name="T30" fmla="*/ 595 w 10719"/>
                  <a:gd name="T31" fmla="*/ 2467 h 6494"/>
                  <a:gd name="T32" fmla="*/ 442 w 10719"/>
                  <a:gd name="T33" fmla="*/ 2217 h 6494"/>
                  <a:gd name="T34" fmla="*/ 302 w 10719"/>
                  <a:gd name="T35" fmla="*/ 1966 h 6494"/>
                  <a:gd name="T36" fmla="*/ 173 w 10719"/>
                  <a:gd name="T37" fmla="*/ 1712 h 6494"/>
                  <a:gd name="T38" fmla="*/ 58 w 10719"/>
                  <a:gd name="T39" fmla="*/ 1456 h 6494"/>
                  <a:gd name="T40" fmla="*/ 4 w 10719"/>
                  <a:gd name="T41" fmla="*/ 1326 h 6494"/>
                  <a:gd name="T42" fmla="*/ 0 w 10719"/>
                  <a:gd name="T43" fmla="*/ 1301 h 6494"/>
                  <a:gd name="T44" fmla="*/ 8 w 10719"/>
                  <a:gd name="T45" fmla="*/ 1276 h 6494"/>
                  <a:gd name="T46" fmla="*/ 21 w 10719"/>
                  <a:gd name="T47" fmla="*/ 1264 h 6494"/>
                  <a:gd name="T48" fmla="*/ 45 w 10719"/>
                  <a:gd name="T49" fmla="*/ 1254 h 6494"/>
                  <a:gd name="T50" fmla="*/ 3963 w 10719"/>
                  <a:gd name="T51" fmla="*/ 31 h 6494"/>
                  <a:gd name="T52" fmla="*/ 3980 w 10719"/>
                  <a:gd name="T53" fmla="*/ 10 h 6494"/>
                  <a:gd name="T54" fmla="*/ 4006 w 10719"/>
                  <a:gd name="T55" fmla="*/ 0 h 6494"/>
                  <a:gd name="T56" fmla="*/ 4017 w 10719"/>
                  <a:gd name="T57" fmla="*/ 0 h 6494"/>
                  <a:gd name="T58" fmla="*/ 4042 w 10719"/>
                  <a:gd name="T59" fmla="*/ 10 h 6494"/>
                  <a:gd name="T60" fmla="*/ 6315 w 10719"/>
                  <a:gd name="T61" fmla="*/ 3658 h 6494"/>
                  <a:gd name="T62" fmla="*/ 7287 w 10719"/>
                  <a:gd name="T63" fmla="*/ 1294 h 6494"/>
                  <a:gd name="T64" fmla="*/ 7312 w 10719"/>
                  <a:gd name="T65" fmla="*/ 1278 h 6494"/>
                  <a:gd name="T66" fmla="*/ 10667 w 10719"/>
                  <a:gd name="T67" fmla="*/ 1274 h 6494"/>
                  <a:gd name="T68" fmla="*/ 10692 w 10719"/>
                  <a:gd name="T69" fmla="*/ 1281 h 6494"/>
                  <a:gd name="T70" fmla="*/ 10710 w 10719"/>
                  <a:gd name="T71" fmla="*/ 1298 h 6494"/>
                  <a:gd name="T72" fmla="*/ 10717 w 10719"/>
                  <a:gd name="T73" fmla="*/ 1315 h 6494"/>
                  <a:gd name="T74" fmla="*/ 10717 w 10719"/>
                  <a:gd name="T75" fmla="*/ 1340 h 6494"/>
                  <a:gd name="T76" fmla="*/ 10661 w 10719"/>
                  <a:gd name="T77" fmla="*/ 1474 h 6494"/>
                  <a:gd name="T78" fmla="*/ 10545 w 10719"/>
                  <a:gd name="T79" fmla="*/ 1729 h 6494"/>
                  <a:gd name="T80" fmla="*/ 10416 w 10719"/>
                  <a:gd name="T81" fmla="*/ 1982 h 6494"/>
                  <a:gd name="T82" fmla="*/ 10276 w 10719"/>
                  <a:gd name="T83" fmla="*/ 2232 h 6494"/>
                  <a:gd name="T84" fmla="*/ 10123 w 10719"/>
                  <a:gd name="T85" fmla="*/ 2482 h 6494"/>
                  <a:gd name="T86" fmla="*/ 9959 w 10719"/>
                  <a:gd name="T87" fmla="*/ 2728 h 6494"/>
                  <a:gd name="T88" fmla="*/ 9784 w 10719"/>
                  <a:gd name="T89" fmla="*/ 2971 h 6494"/>
                  <a:gd name="T90" fmla="*/ 9598 w 10719"/>
                  <a:gd name="T91" fmla="*/ 3213 h 6494"/>
                  <a:gd name="T92" fmla="*/ 9418 w 10719"/>
                  <a:gd name="T93" fmla="*/ 3430 h 6494"/>
                  <a:gd name="T94" fmla="*/ 9068 w 10719"/>
                  <a:gd name="T95" fmla="*/ 3818 h 6494"/>
                  <a:gd name="T96" fmla="*/ 8688 w 10719"/>
                  <a:gd name="T97" fmla="*/ 4197 h 6494"/>
                  <a:gd name="T98" fmla="*/ 8279 w 10719"/>
                  <a:gd name="T99" fmla="*/ 4568 h 6494"/>
                  <a:gd name="T100" fmla="*/ 7953 w 10719"/>
                  <a:gd name="T101" fmla="*/ 4839 h 6494"/>
                  <a:gd name="T102" fmla="*/ 7563 w 10719"/>
                  <a:gd name="T103" fmla="*/ 5141 h 6494"/>
                  <a:gd name="T104" fmla="*/ 7184 w 10719"/>
                  <a:gd name="T105" fmla="*/ 5414 h 6494"/>
                  <a:gd name="T106" fmla="*/ 6823 w 10719"/>
                  <a:gd name="T107" fmla="*/ 5656 h 6494"/>
                  <a:gd name="T108" fmla="*/ 6331 w 10719"/>
                  <a:gd name="T109" fmla="*/ 5964 h 6494"/>
                  <a:gd name="T110" fmla="*/ 5799 w 10719"/>
                  <a:gd name="T111" fmla="*/ 6267 h 6494"/>
                  <a:gd name="T112" fmla="*/ 5444 w 10719"/>
                  <a:gd name="T113" fmla="*/ 6457 h 6494"/>
                  <a:gd name="T114" fmla="*/ 5377 w 10719"/>
                  <a:gd name="T115" fmla="*/ 6492 h 64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0719" h="6494">
                    <a:moveTo>
                      <a:pt x="5364" y="6494"/>
                    </a:moveTo>
                    <a:lnTo>
                      <a:pt x="5364" y="6494"/>
                    </a:lnTo>
                    <a:lnTo>
                      <a:pt x="5356" y="6494"/>
                    </a:lnTo>
                    <a:lnTo>
                      <a:pt x="5350" y="6492"/>
                    </a:lnTo>
                    <a:lnTo>
                      <a:pt x="5343" y="6490"/>
                    </a:lnTo>
                    <a:lnTo>
                      <a:pt x="5338" y="6487"/>
                    </a:lnTo>
                    <a:lnTo>
                      <a:pt x="5338" y="6487"/>
                    </a:lnTo>
                    <a:lnTo>
                      <a:pt x="5283" y="6457"/>
                    </a:lnTo>
                    <a:lnTo>
                      <a:pt x="5201" y="6414"/>
                    </a:lnTo>
                    <a:lnTo>
                      <a:pt x="5201" y="6414"/>
                    </a:lnTo>
                    <a:lnTo>
                      <a:pt x="5031" y="6323"/>
                    </a:lnTo>
                    <a:lnTo>
                      <a:pt x="4927" y="6266"/>
                    </a:lnTo>
                    <a:lnTo>
                      <a:pt x="4809" y="6201"/>
                    </a:lnTo>
                    <a:lnTo>
                      <a:pt x="4680" y="6129"/>
                    </a:lnTo>
                    <a:lnTo>
                      <a:pt x="4542" y="6049"/>
                    </a:lnTo>
                    <a:lnTo>
                      <a:pt x="4394" y="5962"/>
                    </a:lnTo>
                    <a:lnTo>
                      <a:pt x="4236" y="5866"/>
                    </a:lnTo>
                    <a:lnTo>
                      <a:pt x="4071" y="5764"/>
                    </a:lnTo>
                    <a:lnTo>
                      <a:pt x="3986" y="5710"/>
                    </a:lnTo>
                    <a:lnTo>
                      <a:pt x="3899" y="5654"/>
                    </a:lnTo>
                    <a:lnTo>
                      <a:pt x="3811" y="5595"/>
                    </a:lnTo>
                    <a:lnTo>
                      <a:pt x="3721" y="5535"/>
                    </a:lnTo>
                    <a:lnTo>
                      <a:pt x="3631" y="5473"/>
                    </a:lnTo>
                    <a:lnTo>
                      <a:pt x="3538" y="5410"/>
                    </a:lnTo>
                    <a:lnTo>
                      <a:pt x="3444" y="5345"/>
                    </a:lnTo>
                    <a:lnTo>
                      <a:pt x="3350" y="5277"/>
                    </a:lnTo>
                    <a:lnTo>
                      <a:pt x="3254" y="5208"/>
                    </a:lnTo>
                    <a:lnTo>
                      <a:pt x="3157" y="5136"/>
                    </a:lnTo>
                    <a:lnTo>
                      <a:pt x="3060" y="5063"/>
                    </a:lnTo>
                    <a:lnTo>
                      <a:pt x="2963" y="4988"/>
                    </a:lnTo>
                    <a:lnTo>
                      <a:pt x="2865" y="4912"/>
                    </a:lnTo>
                    <a:lnTo>
                      <a:pt x="2767" y="4833"/>
                    </a:lnTo>
                    <a:lnTo>
                      <a:pt x="2767" y="4833"/>
                    </a:lnTo>
                    <a:lnTo>
                      <a:pt x="2656" y="4743"/>
                    </a:lnTo>
                    <a:lnTo>
                      <a:pt x="2547" y="4653"/>
                    </a:lnTo>
                    <a:lnTo>
                      <a:pt x="2440" y="4561"/>
                    </a:lnTo>
                    <a:lnTo>
                      <a:pt x="2336" y="4469"/>
                    </a:lnTo>
                    <a:lnTo>
                      <a:pt x="2232" y="4376"/>
                    </a:lnTo>
                    <a:lnTo>
                      <a:pt x="2130" y="4283"/>
                    </a:lnTo>
                    <a:lnTo>
                      <a:pt x="2031" y="4189"/>
                    </a:lnTo>
                    <a:lnTo>
                      <a:pt x="1933" y="4094"/>
                    </a:lnTo>
                    <a:lnTo>
                      <a:pt x="1837" y="3999"/>
                    </a:lnTo>
                    <a:lnTo>
                      <a:pt x="1742" y="3904"/>
                    </a:lnTo>
                    <a:lnTo>
                      <a:pt x="1650" y="3808"/>
                    </a:lnTo>
                    <a:lnTo>
                      <a:pt x="1559" y="3711"/>
                    </a:lnTo>
                    <a:lnTo>
                      <a:pt x="1471" y="3614"/>
                    </a:lnTo>
                    <a:lnTo>
                      <a:pt x="1384" y="3516"/>
                    </a:lnTo>
                    <a:lnTo>
                      <a:pt x="1300" y="3418"/>
                    </a:lnTo>
                    <a:lnTo>
                      <a:pt x="1217" y="3320"/>
                    </a:lnTo>
                    <a:lnTo>
                      <a:pt x="1217" y="3320"/>
                    </a:lnTo>
                    <a:lnTo>
                      <a:pt x="1168" y="3260"/>
                    </a:lnTo>
                    <a:lnTo>
                      <a:pt x="1120" y="3201"/>
                    </a:lnTo>
                    <a:lnTo>
                      <a:pt x="1072" y="3141"/>
                    </a:lnTo>
                    <a:lnTo>
                      <a:pt x="1024" y="3080"/>
                    </a:lnTo>
                    <a:lnTo>
                      <a:pt x="978" y="3020"/>
                    </a:lnTo>
                    <a:lnTo>
                      <a:pt x="933" y="2959"/>
                    </a:lnTo>
                    <a:lnTo>
                      <a:pt x="888" y="2898"/>
                    </a:lnTo>
                    <a:lnTo>
                      <a:pt x="844" y="2837"/>
                    </a:lnTo>
                    <a:lnTo>
                      <a:pt x="801" y="2776"/>
                    </a:lnTo>
                    <a:lnTo>
                      <a:pt x="758" y="2714"/>
                    </a:lnTo>
                    <a:lnTo>
                      <a:pt x="716" y="2652"/>
                    </a:lnTo>
                    <a:lnTo>
                      <a:pt x="675" y="2591"/>
                    </a:lnTo>
                    <a:lnTo>
                      <a:pt x="635" y="2529"/>
                    </a:lnTo>
                    <a:lnTo>
                      <a:pt x="595" y="2467"/>
                    </a:lnTo>
                    <a:lnTo>
                      <a:pt x="556" y="2405"/>
                    </a:lnTo>
                    <a:lnTo>
                      <a:pt x="517" y="2342"/>
                    </a:lnTo>
                    <a:lnTo>
                      <a:pt x="479" y="2280"/>
                    </a:lnTo>
                    <a:lnTo>
                      <a:pt x="442" y="2217"/>
                    </a:lnTo>
                    <a:lnTo>
                      <a:pt x="407" y="2155"/>
                    </a:lnTo>
                    <a:lnTo>
                      <a:pt x="371" y="2092"/>
                    </a:lnTo>
                    <a:lnTo>
                      <a:pt x="337" y="2028"/>
                    </a:lnTo>
                    <a:lnTo>
                      <a:pt x="302" y="1966"/>
                    </a:lnTo>
                    <a:lnTo>
                      <a:pt x="270" y="1902"/>
                    </a:lnTo>
                    <a:lnTo>
                      <a:pt x="236" y="1839"/>
                    </a:lnTo>
                    <a:lnTo>
                      <a:pt x="205" y="1775"/>
                    </a:lnTo>
                    <a:lnTo>
                      <a:pt x="173" y="1712"/>
                    </a:lnTo>
                    <a:lnTo>
                      <a:pt x="144" y="1648"/>
                    </a:lnTo>
                    <a:lnTo>
                      <a:pt x="114" y="1584"/>
                    </a:lnTo>
                    <a:lnTo>
                      <a:pt x="86" y="1519"/>
                    </a:lnTo>
                    <a:lnTo>
                      <a:pt x="58" y="1456"/>
                    </a:lnTo>
                    <a:lnTo>
                      <a:pt x="31" y="1392"/>
                    </a:lnTo>
                    <a:lnTo>
                      <a:pt x="4" y="1327"/>
                    </a:lnTo>
                    <a:lnTo>
                      <a:pt x="4" y="1326"/>
                    </a:lnTo>
                    <a:lnTo>
                      <a:pt x="4" y="1326"/>
                    </a:lnTo>
                    <a:lnTo>
                      <a:pt x="2" y="1320"/>
                    </a:lnTo>
                    <a:lnTo>
                      <a:pt x="0" y="1313"/>
                    </a:lnTo>
                    <a:lnTo>
                      <a:pt x="0" y="1308"/>
                    </a:lnTo>
                    <a:lnTo>
                      <a:pt x="0" y="1301"/>
                    </a:lnTo>
                    <a:lnTo>
                      <a:pt x="1" y="1295"/>
                    </a:lnTo>
                    <a:lnTo>
                      <a:pt x="2" y="1288"/>
                    </a:lnTo>
                    <a:lnTo>
                      <a:pt x="5" y="1283"/>
                    </a:lnTo>
                    <a:lnTo>
                      <a:pt x="8" y="1276"/>
                    </a:lnTo>
                    <a:lnTo>
                      <a:pt x="8" y="1276"/>
                    </a:lnTo>
                    <a:lnTo>
                      <a:pt x="11" y="1272"/>
                    </a:lnTo>
                    <a:lnTo>
                      <a:pt x="16" y="1267"/>
                    </a:lnTo>
                    <a:lnTo>
                      <a:pt x="21" y="1264"/>
                    </a:lnTo>
                    <a:lnTo>
                      <a:pt x="27" y="1260"/>
                    </a:lnTo>
                    <a:lnTo>
                      <a:pt x="32" y="1257"/>
                    </a:lnTo>
                    <a:lnTo>
                      <a:pt x="38" y="1255"/>
                    </a:lnTo>
                    <a:lnTo>
                      <a:pt x="45" y="1254"/>
                    </a:lnTo>
                    <a:lnTo>
                      <a:pt x="51" y="1254"/>
                    </a:lnTo>
                    <a:lnTo>
                      <a:pt x="3445" y="1254"/>
                    </a:lnTo>
                    <a:lnTo>
                      <a:pt x="3963" y="31"/>
                    </a:lnTo>
                    <a:lnTo>
                      <a:pt x="3963" y="31"/>
                    </a:lnTo>
                    <a:lnTo>
                      <a:pt x="3966" y="25"/>
                    </a:lnTo>
                    <a:lnTo>
                      <a:pt x="3971" y="19"/>
                    </a:lnTo>
                    <a:lnTo>
                      <a:pt x="3975" y="14"/>
                    </a:lnTo>
                    <a:lnTo>
                      <a:pt x="3980" y="10"/>
                    </a:lnTo>
                    <a:lnTo>
                      <a:pt x="3987" y="5"/>
                    </a:lnTo>
                    <a:lnTo>
                      <a:pt x="3993" y="3"/>
                    </a:lnTo>
                    <a:lnTo>
                      <a:pt x="4000" y="1"/>
                    </a:lnTo>
                    <a:lnTo>
                      <a:pt x="4006" y="0"/>
                    </a:lnTo>
                    <a:lnTo>
                      <a:pt x="4006" y="0"/>
                    </a:lnTo>
                    <a:lnTo>
                      <a:pt x="4011" y="0"/>
                    </a:lnTo>
                    <a:lnTo>
                      <a:pt x="4011" y="0"/>
                    </a:lnTo>
                    <a:lnTo>
                      <a:pt x="4017" y="0"/>
                    </a:lnTo>
                    <a:lnTo>
                      <a:pt x="4024" y="1"/>
                    </a:lnTo>
                    <a:lnTo>
                      <a:pt x="4030" y="3"/>
                    </a:lnTo>
                    <a:lnTo>
                      <a:pt x="4036" y="6"/>
                    </a:lnTo>
                    <a:lnTo>
                      <a:pt x="4042" y="10"/>
                    </a:lnTo>
                    <a:lnTo>
                      <a:pt x="4046" y="14"/>
                    </a:lnTo>
                    <a:lnTo>
                      <a:pt x="4051" y="18"/>
                    </a:lnTo>
                    <a:lnTo>
                      <a:pt x="4055" y="24"/>
                    </a:lnTo>
                    <a:lnTo>
                      <a:pt x="6315" y="3658"/>
                    </a:lnTo>
                    <a:lnTo>
                      <a:pt x="7280" y="1307"/>
                    </a:lnTo>
                    <a:lnTo>
                      <a:pt x="7280" y="1307"/>
                    </a:lnTo>
                    <a:lnTo>
                      <a:pt x="7283" y="1300"/>
                    </a:lnTo>
                    <a:lnTo>
                      <a:pt x="7287" y="1294"/>
                    </a:lnTo>
                    <a:lnTo>
                      <a:pt x="7293" y="1288"/>
                    </a:lnTo>
                    <a:lnTo>
                      <a:pt x="7299" y="1284"/>
                    </a:lnTo>
                    <a:lnTo>
                      <a:pt x="7306" y="1280"/>
                    </a:lnTo>
                    <a:lnTo>
                      <a:pt x="7312" y="1278"/>
                    </a:lnTo>
                    <a:lnTo>
                      <a:pt x="7320" y="1275"/>
                    </a:lnTo>
                    <a:lnTo>
                      <a:pt x="7327" y="1274"/>
                    </a:lnTo>
                    <a:lnTo>
                      <a:pt x="10667" y="1274"/>
                    </a:lnTo>
                    <a:lnTo>
                      <a:pt x="10667" y="1274"/>
                    </a:lnTo>
                    <a:lnTo>
                      <a:pt x="10673" y="1275"/>
                    </a:lnTo>
                    <a:lnTo>
                      <a:pt x="10680" y="1276"/>
                    </a:lnTo>
                    <a:lnTo>
                      <a:pt x="10686" y="1279"/>
                    </a:lnTo>
                    <a:lnTo>
                      <a:pt x="10692" y="1281"/>
                    </a:lnTo>
                    <a:lnTo>
                      <a:pt x="10697" y="1284"/>
                    </a:lnTo>
                    <a:lnTo>
                      <a:pt x="10702" y="1288"/>
                    </a:lnTo>
                    <a:lnTo>
                      <a:pt x="10707" y="1293"/>
                    </a:lnTo>
                    <a:lnTo>
                      <a:pt x="10710" y="1298"/>
                    </a:lnTo>
                    <a:lnTo>
                      <a:pt x="10710" y="1298"/>
                    </a:lnTo>
                    <a:lnTo>
                      <a:pt x="10713" y="1303"/>
                    </a:lnTo>
                    <a:lnTo>
                      <a:pt x="10716" y="1309"/>
                    </a:lnTo>
                    <a:lnTo>
                      <a:pt x="10717" y="1315"/>
                    </a:lnTo>
                    <a:lnTo>
                      <a:pt x="10719" y="1322"/>
                    </a:lnTo>
                    <a:lnTo>
                      <a:pt x="10719" y="1327"/>
                    </a:lnTo>
                    <a:lnTo>
                      <a:pt x="10719" y="1334"/>
                    </a:lnTo>
                    <a:lnTo>
                      <a:pt x="10717" y="1340"/>
                    </a:lnTo>
                    <a:lnTo>
                      <a:pt x="10715" y="1347"/>
                    </a:lnTo>
                    <a:lnTo>
                      <a:pt x="10715" y="1347"/>
                    </a:lnTo>
                    <a:lnTo>
                      <a:pt x="10688" y="1410"/>
                    </a:lnTo>
                    <a:lnTo>
                      <a:pt x="10661" y="1474"/>
                    </a:lnTo>
                    <a:lnTo>
                      <a:pt x="10633" y="1538"/>
                    </a:lnTo>
                    <a:lnTo>
                      <a:pt x="10604" y="1602"/>
                    </a:lnTo>
                    <a:lnTo>
                      <a:pt x="10575" y="1665"/>
                    </a:lnTo>
                    <a:lnTo>
                      <a:pt x="10545" y="1729"/>
                    </a:lnTo>
                    <a:lnTo>
                      <a:pt x="10513" y="1792"/>
                    </a:lnTo>
                    <a:lnTo>
                      <a:pt x="10482" y="1855"/>
                    </a:lnTo>
                    <a:lnTo>
                      <a:pt x="10450" y="1919"/>
                    </a:lnTo>
                    <a:lnTo>
                      <a:pt x="10416" y="1982"/>
                    </a:lnTo>
                    <a:lnTo>
                      <a:pt x="10382" y="2044"/>
                    </a:lnTo>
                    <a:lnTo>
                      <a:pt x="10347" y="2107"/>
                    </a:lnTo>
                    <a:lnTo>
                      <a:pt x="10311" y="2170"/>
                    </a:lnTo>
                    <a:lnTo>
                      <a:pt x="10276" y="2232"/>
                    </a:lnTo>
                    <a:lnTo>
                      <a:pt x="10239" y="2295"/>
                    </a:lnTo>
                    <a:lnTo>
                      <a:pt x="10201" y="2358"/>
                    </a:lnTo>
                    <a:lnTo>
                      <a:pt x="10162" y="2419"/>
                    </a:lnTo>
                    <a:lnTo>
                      <a:pt x="10123" y="2482"/>
                    </a:lnTo>
                    <a:lnTo>
                      <a:pt x="10084" y="2543"/>
                    </a:lnTo>
                    <a:lnTo>
                      <a:pt x="10042" y="2605"/>
                    </a:lnTo>
                    <a:lnTo>
                      <a:pt x="10001" y="2666"/>
                    </a:lnTo>
                    <a:lnTo>
                      <a:pt x="9959" y="2728"/>
                    </a:lnTo>
                    <a:lnTo>
                      <a:pt x="9917" y="2788"/>
                    </a:lnTo>
                    <a:lnTo>
                      <a:pt x="9873" y="2850"/>
                    </a:lnTo>
                    <a:lnTo>
                      <a:pt x="9830" y="2911"/>
                    </a:lnTo>
                    <a:lnTo>
                      <a:pt x="9784" y="2971"/>
                    </a:lnTo>
                    <a:lnTo>
                      <a:pt x="9739" y="3033"/>
                    </a:lnTo>
                    <a:lnTo>
                      <a:pt x="9693" y="3092"/>
                    </a:lnTo>
                    <a:lnTo>
                      <a:pt x="9646" y="3152"/>
                    </a:lnTo>
                    <a:lnTo>
                      <a:pt x="9598" y="3213"/>
                    </a:lnTo>
                    <a:lnTo>
                      <a:pt x="9550" y="3272"/>
                    </a:lnTo>
                    <a:lnTo>
                      <a:pt x="9500" y="3332"/>
                    </a:lnTo>
                    <a:lnTo>
                      <a:pt x="9500" y="3332"/>
                    </a:lnTo>
                    <a:lnTo>
                      <a:pt x="9418" y="3430"/>
                    </a:lnTo>
                    <a:lnTo>
                      <a:pt x="9333" y="3527"/>
                    </a:lnTo>
                    <a:lnTo>
                      <a:pt x="9247" y="3624"/>
                    </a:lnTo>
                    <a:lnTo>
                      <a:pt x="9158" y="3722"/>
                    </a:lnTo>
                    <a:lnTo>
                      <a:pt x="9068" y="3818"/>
                    </a:lnTo>
                    <a:lnTo>
                      <a:pt x="8975" y="3913"/>
                    </a:lnTo>
                    <a:lnTo>
                      <a:pt x="8881" y="4009"/>
                    </a:lnTo>
                    <a:lnTo>
                      <a:pt x="8785" y="4103"/>
                    </a:lnTo>
                    <a:lnTo>
                      <a:pt x="8688" y="4197"/>
                    </a:lnTo>
                    <a:lnTo>
                      <a:pt x="8588" y="4291"/>
                    </a:lnTo>
                    <a:lnTo>
                      <a:pt x="8486" y="4384"/>
                    </a:lnTo>
                    <a:lnTo>
                      <a:pt x="8384" y="4477"/>
                    </a:lnTo>
                    <a:lnTo>
                      <a:pt x="8279" y="4568"/>
                    </a:lnTo>
                    <a:lnTo>
                      <a:pt x="8172" y="4659"/>
                    </a:lnTo>
                    <a:lnTo>
                      <a:pt x="8063" y="4750"/>
                    </a:lnTo>
                    <a:lnTo>
                      <a:pt x="7953" y="4839"/>
                    </a:lnTo>
                    <a:lnTo>
                      <a:pt x="7953" y="4839"/>
                    </a:lnTo>
                    <a:lnTo>
                      <a:pt x="7854" y="4917"/>
                    </a:lnTo>
                    <a:lnTo>
                      <a:pt x="7757" y="4994"/>
                    </a:lnTo>
                    <a:lnTo>
                      <a:pt x="7660" y="5068"/>
                    </a:lnTo>
                    <a:lnTo>
                      <a:pt x="7563" y="5141"/>
                    </a:lnTo>
                    <a:lnTo>
                      <a:pt x="7467" y="5212"/>
                    </a:lnTo>
                    <a:lnTo>
                      <a:pt x="7372" y="5281"/>
                    </a:lnTo>
                    <a:lnTo>
                      <a:pt x="7278" y="5348"/>
                    </a:lnTo>
                    <a:lnTo>
                      <a:pt x="7184" y="5414"/>
                    </a:lnTo>
                    <a:lnTo>
                      <a:pt x="7092" y="5477"/>
                    </a:lnTo>
                    <a:lnTo>
                      <a:pt x="7001" y="5538"/>
                    </a:lnTo>
                    <a:lnTo>
                      <a:pt x="6912" y="5599"/>
                    </a:lnTo>
                    <a:lnTo>
                      <a:pt x="6823" y="5656"/>
                    </a:lnTo>
                    <a:lnTo>
                      <a:pt x="6737" y="5712"/>
                    </a:lnTo>
                    <a:lnTo>
                      <a:pt x="6651" y="5766"/>
                    </a:lnTo>
                    <a:lnTo>
                      <a:pt x="6487" y="5869"/>
                    </a:lnTo>
                    <a:lnTo>
                      <a:pt x="6331" y="5964"/>
                    </a:lnTo>
                    <a:lnTo>
                      <a:pt x="6183" y="6050"/>
                    </a:lnTo>
                    <a:lnTo>
                      <a:pt x="6044" y="6130"/>
                    </a:lnTo>
                    <a:lnTo>
                      <a:pt x="5916" y="6202"/>
                    </a:lnTo>
                    <a:lnTo>
                      <a:pt x="5799" y="6267"/>
                    </a:lnTo>
                    <a:lnTo>
                      <a:pt x="5695" y="6323"/>
                    </a:lnTo>
                    <a:lnTo>
                      <a:pt x="5526" y="6414"/>
                    </a:lnTo>
                    <a:lnTo>
                      <a:pt x="5526" y="6414"/>
                    </a:lnTo>
                    <a:lnTo>
                      <a:pt x="5444" y="6457"/>
                    </a:lnTo>
                    <a:lnTo>
                      <a:pt x="5390" y="6487"/>
                    </a:lnTo>
                    <a:lnTo>
                      <a:pt x="5390" y="6487"/>
                    </a:lnTo>
                    <a:lnTo>
                      <a:pt x="5383" y="6490"/>
                    </a:lnTo>
                    <a:lnTo>
                      <a:pt x="5377" y="6492"/>
                    </a:lnTo>
                    <a:lnTo>
                      <a:pt x="5370" y="6494"/>
                    </a:lnTo>
                    <a:lnTo>
                      <a:pt x="5364" y="6494"/>
                    </a:lnTo>
                    <a:lnTo>
                      <a:pt x="5364" y="6494"/>
                    </a:lnTo>
                    <a:close/>
                  </a:path>
                </a:pathLst>
              </a:custGeom>
              <a:solidFill>
                <a:srgbClr val="EF4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630814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內頁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字版面配置區 9"/>
          <p:cNvSpPr>
            <a:spLocks noGrp="1"/>
          </p:cNvSpPr>
          <p:nvPr>
            <p:ph type="body" sz="quarter" idx="10"/>
          </p:nvPr>
        </p:nvSpPr>
        <p:spPr>
          <a:xfrm>
            <a:off x="141288" y="1625600"/>
            <a:ext cx="8891587" cy="47117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0" fontAlgn="base" latinLnBrk="0" hangingPunct="0">
              <a:spcAft>
                <a:spcPct val="0"/>
              </a:spcAft>
              <a:buBlip>
                <a:blip r:embed="rId2"/>
              </a:buBlip>
              <a:defRPr kumimoji="1" lang="zh-TW" altLang="en-US" sz="3200" b="1" kern="0" dirty="0" smtClean="0">
                <a:solidFill>
                  <a:schemeClr val="accent1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1pPr>
            <a:lvl2pPr indent="-342900" algn="l" defTabSz="914400" rtl="0" eaLnBrk="0" fontAlgn="base" latinLnBrk="0" hangingPunct="0">
              <a:spcAft>
                <a:spcPct val="0"/>
              </a:spcAft>
              <a:buBlip>
                <a:blip r:embed="rId2"/>
              </a:buBlip>
              <a:defRPr kumimoji="1" lang="zh-TW" altLang="en-US" sz="2800" b="1" kern="0" dirty="0" smtClean="0">
                <a:solidFill>
                  <a:schemeClr val="accent1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2pPr>
            <a:lvl3pPr indent="-342900" algn="l" defTabSz="914400" rtl="0" eaLnBrk="0" fontAlgn="base" latinLnBrk="0" hangingPunct="0">
              <a:spcAft>
                <a:spcPct val="0"/>
              </a:spcAft>
              <a:buBlip>
                <a:blip r:embed="rId2"/>
              </a:buBlip>
              <a:defRPr kumimoji="1" lang="zh-TW" altLang="en-US" sz="2400" b="1" kern="0" dirty="0" smtClean="0">
                <a:solidFill>
                  <a:schemeClr val="accent1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3pPr>
            <a:lvl4pPr indent="-342900" algn="l" defTabSz="914400" rtl="0" eaLnBrk="0" fontAlgn="base" latinLnBrk="0" hangingPunct="0">
              <a:spcAft>
                <a:spcPct val="0"/>
              </a:spcAft>
              <a:buBlip>
                <a:blip r:embed="rId2"/>
              </a:buBlip>
              <a:defRPr kumimoji="1" lang="zh-TW" altLang="en-US" sz="2000" b="1" kern="0" dirty="0" smtClean="0">
                <a:solidFill>
                  <a:schemeClr val="accent1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4pPr>
            <a:lvl5pPr indent="-342900" algn="l" defTabSz="914400" rtl="0" eaLnBrk="0" fontAlgn="base" latinLnBrk="0" hangingPunct="0">
              <a:spcAft>
                <a:spcPct val="0"/>
              </a:spcAft>
              <a:buBlip>
                <a:blip r:embed="rId2"/>
              </a:buBlip>
              <a:defRPr kumimoji="1" lang="zh-TW" altLang="en-US" sz="1800" b="1" kern="0" dirty="0">
                <a:solidFill>
                  <a:schemeClr val="accent1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5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219070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58939597-ED06-41C7-8A28-753706E27CBE}" type="datetime1">
              <a:rPr kumimoji="0" lang="zh-TW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新細明體" panose="02020500000000000000" pitchFamily="18" charset="-120"/>
              </a:rPr>
              <a:t>2021/3/4</a:t>
            </a:fld>
            <a:endParaRPr kumimoji="0" lang="zh-TW" alt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kumimoji="0" lang="zh-TW" alt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65F9C0B6-C9BD-4C15-BB0E-16C2889549C0}" type="slidenum">
              <a:rPr kumimoji="0" lang="zh-TW" altLang="en-US" smtClean="0">
                <a:solidFill>
                  <a:prstClr val="black"/>
                </a:solidFill>
              </a:rPr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zh-TW" altLang="en-US">
              <a:solidFill>
                <a:prstClr val="black"/>
              </a:solidFill>
            </a:endParaRPr>
          </a:p>
        </p:txBody>
      </p:sp>
      <p:pic>
        <p:nvPicPr>
          <p:cNvPr id="6" name="그림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97" b="339"/>
          <a:stretch/>
        </p:blipFill>
        <p:spPr>
          <a:xfrm>
            <a:off x="0" y="0"/>
            <a:ext cx="9144000" cy="3268589"/>
          </a:xfrm>
          <a:prstGeom prst="rect">
            <a:avLst/>
          </a:prstGeom>
        </p:spPr>
      </p:pic>
      <p:sp>
        <p:nvSpPr>
          <p:cNvPr id="7" name="직사각형 2"/>
          <p:cNvSpPr/>
          <p:nvPr userDrawn="1"/>
        </p:nvSpPr>
        <p:spPr>
          <a:xfrm flipV="1">
            <a:off x="0" y="3332146"/>
            <a:ext cx="9144000" cy="85395"/>
          </a:xfrm>
          <a:prstGeom prst="rect">
            <a:avLst/>
          </a:prstGeom>
          <a:solidFill>
            <a:srgbClr val="71C6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8" name="그림 3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70714" b="52073"/>
          <a:stretch/>
        </p:blipFill>
        <p:spPr>
          <a:xfrm>
            <a:off x="1115616" y="483517"/>
            <a:ext cx="2269063" cy="2785071"/>
          </a:xfrm>
          <a:prstGeom prst="rect">
            <a:avLst/>
          </a:prstGeom>
        </p:spPr>
      </p:pic>
      <p:sp>
        <p:nvSpPr>
          <p:cNvPr id="9" name="텍스트 개체 틀 4"/>
          <p:cNvSpPr>
            <a:spLocks noGrp="1"/>
          </p:cNvSpPr>
          <p:nvPr>
            <p:ph type="body" sz="quarter" idx="13"/>
          </p:nvPr>
        </p:nvSpPr>
        <p:spPr>
          <a:xfrm>
            <a:off x="3851275" y="1613264"/>
            <a:ext cx="5113338" cy="84347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7200" b="1">
                <a:latin typeface="Calibri" panose="020F0502020204030204" pitchFamily="34" charset="0"/>
              </a:defRPr>
            </a:lvl1pPr>
          </a:lstStyle>
          <a:p>
            <a:pPr lvl="0"/>
            <a:endParaRPr lang="ko-KR" altLang="en-US" dirty="0"/>
          </a:p>
        </p:txBody>
      </p:sp>
      <p:sp>
        <p:nvSpPr>
          <p:cNvPr id="10" name="텍스트 개체 틀 4"/>
          <p:cNvSpPr>
            <a:spLocks noGrp="1"/>
          </p:cNvSpPr>
          <p:nvPr>
            <p:ph type="body" sz="quarter" idx="14"/>
          </p:nvPr>
        </p:nvSpPr>
        <p:spPr>
          <a:xfrm>
            <a:off x="3851275" y="2631666"/>
            <a:ext cx="5113338" cy="5334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4400" b="1">
                <a:latin typeface="Calibri" panose="020F0502020204030204" pitchFamily="34" charset="0"/>
              </a:defRPr>
            </a:lvl1pPr>
          </a:lstStyle>
          <a:p>
            <a:pPr lvl="0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58751022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74812" y="3200400"/>
            <a:ext cx="8794376" cy="914400"/>
          </a:xfrm>
        </p:spPr>
        <p:txBody>
          <a:bodyPr>
            <a:noAutofit/>
          </a:bodyPr>
          <a:lstStyle>
            <a:lvl1pPr algn="ctr">
              <a:defRPr sz="600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4812" y="4114800"/>
            <a:ext cx="8794376" cy="6096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ED593-5A6E-44E4-BE6C-442F773B8CD2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2021/3/4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880297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lang="zh-TW" altLang="en-US" sz="4400" b="1" kern="12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defRPr>
            </a:lvl1pPr>
          </a:lstStyle>
          <a:p>
            <a:fld id="{520807F3-96D7-4366-AE6D-88424DEBBE81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2021/3/4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6" name="群組 5"/>
          <p:cNvGrpSpPr/>
          <p:nvPr userDrawn="1"/>
        </p:nvGrpSpPr>
        <p:grpSpPr>
          <a:xfrm>
            <a:off x="76200" y="80256"/>
            <a:ext cx="1960202" cy="391552"/>
            <a:chOff x="2873261" y="4686879"/>
            <a:chExt cx="3565514" cy="718714"/>
          </a:xfrm>
        </p:grpSpPr>
        <p:sp>
          <p:nvSpPr>
            <p:cNvPr id="7" name="橢圓 6"/>
            <p:cNvSpPr/>
            <p:nvPr/>
          </p:nvSpPr>
          <p:spPr>
            <a:xfrm>
              <a:off x="3003082" y="4812633"/>
              <a:ext cx="433137" cy="43313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kumimoji="0" lang="zh-TW" altLang="en-US">
                <a:solidFill>
                  <a:prstClr val="white"/>
                </a:solidFill>
              </a:endParaRPr>
            </a:p>
          </p:txBody>
        </p:sp>
        <p:pic>
          <p:nvPicPr>
            <p:cNvPr id="8" name="圖片 7"/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EFD"/>
                </a:clrFrom>
                <a:clrTo>
                  <a:srgbClr val="FFFEF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3261" y="4686879"/>
              <a:ext cx="3565514" cy="7187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543641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579082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4313" y="1500174"/>
            <a:ext cx="8715375" cy="4554538"/>
          </a:xfrm>
          <a:prstGeom prst="rect">
            <a:avLst/>
          </a:prstGeom>
        </p:spPr>
        <p:txBody>
          <a:bodyPr/>
          <a:lstStyle>
            <a:lvl1pPr>
              <a:buClr>
                <a:schemeClr val="accent1">
                  <a:lumMod val="50000"/>
                </a:schemeClr>
              </a:buClr>
              <a:buFont typeface="Wingdings" pitchFamily="2" charset="2"/>
              <a:buChar char=""/>
              <a:defRPr/>
            </a:lvl1pPr>
            <a:lvl2pPr>
              <a:buClr>
                <a:schemeClr val="accent1"/>
              </a:buClr>
              <a:buFont typeface="Wingdings" pitchFamily="2" charset="2"/>
              <a:buChar char=""/>
              <a:defRPr/>
            </a:lvl2pPr>
            <a:lvl3pPr>
              <a:buClr>
                <a:schemeClr val="accent1"/>
              </a:buClr>
              <a:buFont typeface="Wingdings" pitchFamily="2" charset="2"/>
              <a:buChar char=""/>
              <a:defRPr/>
            </a:lvl3pPr>
            <a:lvl4pPr>
              <a:buClr>
                <a:schemeClr val="accent1"/>
              </a:buClr>
              <a:buFont typeface="Wingdings" pitchFamily="2" charset="2"/>
              <a:buChar char=""/>
              <a:defRPr/>
            </a:lvl4pPr>
            <a:lvl5pPr>
              <a:buClr>
                <a:schemeClr val="accent1"/>
              </a:buClr>
              <a:buFont typeface="Wingdings" pitchFamily="2" charset="2"/>
              <a:buChar char=""/>
              <a:defRPr/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85720" y="214290"/>
            <a:ext cx="8572560" cy="947737"/>
          </a:xfrm>
          <a:prstGeom prst="rect">
            <a:avLst/>
          </a:prstGeom>
        </p:spPr>
        <p:txBody>
          <a:bodyPr/>
          <a:lstStyle>
            <a:lvl1pPr>
              <a:defRPr sz="4000"/>
            </a:lvl1pPr>
          </a:lstStyle>
          <a:p>
            <a:r>
              <a:rPr lang="zh-TW" altLang="en-US" dirty="0"/>
              <a:t>按一下以編輯母片標題樣式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193675" y="6249988"/>
            <a:ext cx="3786188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-72424" y="6670869"/>
            <a:ext cx="428596" cy="14836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D7FA645B-F03F-4E69-B3B5-76FBFFB26E8F}" type="slidenum">
              <a:rPr kumimoji="0" lang="zh-TW" altLang="en-US">
                <a:solidFill>
                  <a:prstClr val="black"/>
                </a:solidFill>
                <a:latin typeface="Calibri"/>
                <a:ea typeface="新細明體" panose="02020500000000000000" pitchFamily="18" charset="-120"/>
              </a:rPr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kumimoji="0" lang="zh-TW" altLang="en-US" dirty="0">
              <a:solidFill>
                <a:prstClr val="black"/>
              </a:solidFill>
              <a:latin typeface="Calibri"/>
              <a:ea typeface="新細明體" panose="02020500000000000000" pitchFamily="18" charset="-120"/>
            </a:endParaRP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2"/>
          </p:nvPr>
        </p:nvSpPr>
        <p:spPr>
          <a:xfrm>
            <a:off x="5164138" y="6249988"/>
            <a:ext cx="3786187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B7CBB7-08CB-498B-97F5-C1B8A2D3DE87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2021/3/4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799385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圖片 19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856" y="598335"/>
            <a:ext cx="4158569" cy="838258"/>
          </a:xfrm>
          <a:prstGeom prst="rect">
            <a:avLst/>
          </a:prstGeom>
        </p:spPr>
      </p:pic>
      <p:grpSp>
        <p:nvGrpSpPr>
          <p:cNvPr id="24" name="群組 23"/>
          <p:cNvGrpSpPr/>
          <p:nvPr userDrawn="1"/>
        </p:nvGrpSpPr>
        <p:grpSpPr>
          <a:xfrm>
            <a:off x="2" y="3503596"/>
            <a:ext cx="9144000" cy="3252508"/>
            <a:chOff x="67378" y="3503596"/>
            <a:chExt cx="9144000" cy="3252508"/>
          </a:xfrm>
        </p:grpSpPr>
        <p:sp>
          <p:nvSpPr>
            <p:cNvPr id="25" name="圓角矩形 24"/>
            <p:cNvSpPr/>
            <p:nvPr/>
          </p:nvSpPr>
          <p:spPr>
            <a:xfrm>
              <a:off x="320574" y="6580230"/>
              <a:ext cx="8676000" cy="144000"/>
            </a:xfrm>
            <a:prstGeom prst="roundRect">
              <a:avLst/>
            </a:prstGeom>
            <a:solidFill>
              <a:srgbClr val="7597D5"/>
            </a:solidFill>
            <a:ln w="12700" cap="flat" cmpd="sng" algn="ctr">
              <a:solidFill>
                <a:srgbClr val="7597D5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 kern="0">
                <a:solidFill>
                  <a:prstClr val="white"/>
                </a:solidFill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26" name="文字方塊 25"/>
            <p:cNvSpPr txBox="1"/>
            <p:nvPr/>
          </p:nvSpPr>
          <p:spPr>
            <a:xfrm>
              <a:off x="67378" y="6548355"/>
              <a:ext cx="9144000" cy="2077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sz="740" kern="0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使命：以耶穌基督愛人如己、關懷弱勢之精神，提供民眾身、心、靈全人之醫治，以達成醫療傳道之宗旨。核心價值：誠實正直、謙遜憐憫、愛人如己、關懷弱勢、寧願燒盡、不願銹壞、創新卓越、永續發展。</a:t>
              </a:r>
            </a:p>
          </p:txBody>
        </p:sp>
        <p:pic>
          <p:nvPicPr>
            <p:cNvPr id="27" name="圖片 2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407" t="55424" r="-1"/>
            <a:stretch/>
          </p:blipFill>
          <p:spPr>
            <a:xfrm>
              <a:off x="7062452" y="5194708"/>
              <a:ext cx="1929279" cy="1401390"/>
            </a:xfrm>
            <a:prstGeom prst="roundRect">
              <a:avLst>
                <a:gd name="adj" fmla="val 15462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28" name="圖片 2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579"/>
            <a:stretch/>
          </p:blipFill>
          <p:spPr>
            <a:xfrm>
              <a:off x="3478913" y="5210492"/>
              <a:ext cx="1807087" cy="135673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29" name="圖片 2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28" t="7282" r="71322"/>
            <a:stretch/>
          </p:blipFill>
          <p:spPr>
            <a:xfrm>
              <a:off x="330200" y="3503596"/>
              <a:ext cx="3320717" cy="3063627"/>
            </a:xfrm>
            <a:prstGeom prst="roundRect">
              <a:avLst>
                <a:gd name="adj" fmla="val 8908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30" name="圖片 29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2737"/>
            <a:stretch/>
          </p:blipFill>
          <p:spPr>
            <a:xfrm>
              <a:off x="5307465" y="5216893"/>
              <a:ext cx="1750143" cy="1353349"/>
            </a:xfrm>
            <a:prstGeom prst="roundRect">
              <a:avLst>
                <a:gd name="adj" fmla="val 12150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sp>
        <p:nvSpPr>
          <p:cNvPr id="2" name="矩形 1"/>
          <p:cNvSpPr/>
          <p:nvPr userDrawn="1"/>
        </p:nvSpPr>
        <p:spPr>
          <a:xfrm>
            <a:off x="253198" y="2632364"/>
            <a:ext cx="3810802" cy="8712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kumimoji="0" lang="zh-TW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418801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238437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自訂版面配置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投影片編號版面配置區 2"/>
          <p:cNvSpPr>
            <a:spLocks noGrp="1"/>
          </p:cNvSpPr>
          <p:nvPr>
            <p:ph type="sldNum" sz="quarter" idx="10"/>
          </p:nvPr>
        </p:nvSpPr>
        <p:spPr>
          <a:xfrm>
            <a:off x="-1806" y="6477302"/>
            <a:ext cx="839204" cy="365125"/>
          </a:xfrm>
          <a:prstGeom prst="rect">
            <a:avLst/>
          </a:prstGeom>
        </p:spPr>
        <p:txBody>
          <a:bodyPr/>
          <a:lstStyle>
            <a:lvl1pPr>
              <a:defRPr sz="18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CB12B977-F88E-40C7-9BB7-5B38BFCF5DF7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765820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831" y="22083"/>
            <a:ext cx="1489877" cy="305825"/>
          </a:xfrm>
          <a:prstGeom prst="rect">
            <a:avLst/>
          </a:prstGeom>
        </p:spPr>
      </p:pic>
      <p:sp>
        <p:nvSpPr>
          <p:cNvPr id="19" name="矩形 18"/>
          <p:cNvSpPr/>
          <p:nvPr userDrawn="1"/>
        </p:nvSpPr>
        <p:spPr>
          <a:xfrm>
            <a:off x="-914400" y="-312738"/>
            <a:ext cx="904522" cy="14319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>
              <a:solidFill>
                <a:prstClr val="white"/>
              </a:solidFill>
            </a:endParaRPr>
          </a:p>
        </p:txBody>
      </p:sp>
      <p:sp>
        <p:nvSpPr>
          <p:cNvPr id="20" name="矩形 19"/>
          <p:cNvSpPr/>
          <p:nvPr userDrawn="1"/>
        </p:nvSpPr>
        <p:spPr>
          <a:xfrm>
            <a:off x="-225778" y="-492125"/>
            <a:ext cx="1869723" cy="4742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>
              <a:solidFill>
                <a:prstClr val="white"/>
              </a:solidFill>
            </a:endParaRPr>
          </a:p>
        </p:txBody>
      </p:sp>
      <p:grpSp>
        <p:nvGrpSpPr>
          <p:cNvPr id="11" name="群組 10"/>
          <p:cNvGrpSpPr/>
          <p:nvPr userDrawn="1"/>
        </p:nvGrpSpPr>
        <p:grpSpPr>
          <a:xfrm>
            <a:off x="7639542" y="6209659"/>
            <a:ext cx="1427168" cy="556648"/>
            <a:chOff x="7552917" y="6228909"/>
            <a:chExt cx="1427168" cy="556648"/>
          </a:xfrm>
        </p:grpSpPr>
        <p:pic>
          <p:nvPicPr>
            <p:cNvPr id="12" name="圖片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0093" y="6228909"/>
              <a:ext cx="669992" cy="556648"/>
            </a:xfrm>
            <a:prstGeom prst="rect">
              <a:avLst/>
            </a:prstGeom>
          </p:spPr>
        </p:pic>
        <p:pic>
          <p:nvPicPr>
            <p:cNvPr id="13" name="圖片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2917" y="6294213"/>
              <a:ext cx="831564" cy="47624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0766603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圖片 19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856" y="598335"/>
            <a:ext cx="4158569" cy="838258"/>
          </a:xfrm>
          <a:prstGeom prst="rect">
            <a:avLst/>
          </a:prstGeom>
        </p:spPr>
      </p:pic>
      <p:grpSp>
        <p:nvGrpSpPr>
          <p:cNvPr id="24" name="群組 23"/>
          <p:cNvGrpSpPr/>
          <p:nvPr userDrawn="1"/>
        </p:nvGrpSpPr>
        <p:grpSpPr>
          <a:xfrm>
            <a:off x="2" y="3503596"/>
            <a:ext cx="9144000" cy="3252508"/>
            <a:chOff x="67378" y="3503596"/>
            <a:chExt cx="9144000" cy="3252508"/>
          </a:xfrm>
        </p:grpSpPr>
        <p:sp>
          <p:nvSpPr>
            <p:cNvPr id="25" name="圓角矩形 24"/>
            <p:cNvSpPr/>
            <p:nvPr/>
          </p:nvSpPr>
          <p:spPr>
            <a:xfrm>
              <a:off x="320574" y="6580230"/>
              <a:ext cx="8676000" cy="144000"/>
            </a:xfrm>
            <a:prstGeom prst="roundRect">
              <a:avLst/>
            </a:prstGeom>
            <a:solidFill>
              <a:srgbClr val="7597D5"/>
            </a:solidFill>
            <a:ln w="12700" cap="flat" cmpd="sng" algn="ctr">
              <a:solidFill>
                <a:srgbClr val="7597D5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 kern="0">
                <a:solidFill>
                  <a:prstClr val="white"/>
                </a:solidFill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26" name="文字方塊 25"/>
            <p:cNvSpPr txBox="1"/>
            <p:nvPr/>
          </p:nvSpPr>
          <p:spPr>
            <a:xfrm>
              <a:off x="67378" y="6548355"/>
              <a:ext cx="9144000" cy="2077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sz="740" kern="0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使命：以耶穌基督愛人如己、關懷弱勢之精神，提供民眾身、心、靈全人之醫治，以達成醫療傳道之宗旨。核心價值：誠實正直、謙遜憐憫、愛人如己、關懷弱勢、寧願燒盡、不願銹壞、創新卓越、永續發展。</a:t>
              </a:r>
            </a:p>
          </p:txBody>
        </p:sp>
        <p:pic>
          <p:nvPicPr>
            <p:cNvPr id="27" name="圖片 2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407" t="55424" r="-1"/>
            <a:stretch/>
          </p:blipFill>
          <p:spPr>
            <a:xfrm>
              <a:off x="7062452" y="5194708"/>
              <a:ext cx="1929279" cy="1401390"/>
            </a:xfrm>
            <a:prstGeom prst="roundRect">
              <a:avLst>
                <a:gd name="adj" fmla="val 15462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28" name="圖片 2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579"/>
            <a:stretch/>
          </p:blipFill>
          <p:spPr>
            <a:xfrm>
              <a:off x="3478913" y="5210492"/>
              <a:ext cx="1807087" cy="135673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29" name="圖片 2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28" t="7282" r="71322"/>
            <a:stretch/>
          </p:blipFill>
          <p:spPr>
            <a:xfrm>
              <a:off x="330200" y="3503596"/>
              <a:ext cx="3320717" cy="3063627"/>
            </a:xfrm>
            <a:prstGeom prst="roundRect">
              <a:avLst>
                <a:gd name="adj" fmla="val 8908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30" name="圖片 29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2737"/>
            <a:stretch/>
          </p:blipFill>
          <p:spPr>
            <a:xfrm>
              <a:off x="5307465" y="5216893"/>
              <a:ext cx="1750143" cy="1353349"/>
            </a:xfrm>
            <a:prstGeom prst="roundRect">
              <a:avLst>
                <a:gd name="adj" fmla="val 12150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sp>
        <p:nvSpPr>
          <p:cNvPr id="2" name="矩形 1"/>
          <p:cNvSpPr/>
          <p:nvPr userDrawn="1"/>
        </p:nvSpPr>
        <p:spPr>
          <a:xfrm>
            <a:off x="253198" y="2632364"/>
            <a:ext cx="3810802" cy="8712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kumimoji="0" lang="zh-TW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14525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頁(藍底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3075"/>
            <a:ext cx="9149828" cy="6858000"/>
          </a:xfrm>
          <a:prstGeom prst="rect">
            <a:avLst/>
          </a:prstGeom>
          <a:solidFill>
            <a:srgbClr val="F9FB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kumimoji="0" lang="zh-TW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99613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736189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自訂版面配置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投影片編號版面配置區 2"/>
          <p:cNvSpPr>
            <a:spLocks noGrp="1"/>
          </p:cNvSpPr>
          <p:nvPr>
            <p:ph type="sldNum" sz="quarter" idx="10"/>
          </p:nvPr>
        </p:nvSpPr>
        <p:spPr>
          <a:xfrm>
            <a:off x="-1806" y="6477302"/>
            <a:ext cx="839204" cy="365125"/>
          </a:xfrm>
          <a:prstGeom prst="rect">
            <a:avLst/>
          </a:prstGeom>
        </p:spPr>
        <p:txBody>
          <a:bodyPr/>
          <a:lstStyle>
            <a:lvl1pPr>
              <a:defRPr sz="18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CB12B977-F88E-40C7-9BB7-5B38BFCF5DF7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002567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831" y="22083"/>
            <a:ext cx="1489877" cy="305825"/>
          </a:xfrm>
          <a:prstGeom prst="rect">
            <a:avLst/>
          </a:prstGeom>
        </p:spPr>
      </p:pic>
      <p:sp>
        <p:nvSpPr>
          <p:cNvPr id="19" name="矩形 18"/>
          <p:cNvSpPr/>
          <p:nvPr userDrawn="1"/>
        </p:nvSpPr>
        <p:spPr>
          <a:xfrm>
            <a:off x="-914400" y="-312738"/>
            <a:ext cx="904522" cy="14319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>
              <a:solidFill>
                <a:prstClr val="white"/>
              </a:solidFill>
            </a:endParaRPr>
          </a:p>
        </p:txBody>
      </p:sp>
      <p:sp>
        <p:nvSpPr>
          <p:cNvPr id="20" name="矩形 19"/>
          <p:cNvSpPr/>
          <p:nvPr userDrawn="1"/>
        </p:nvSpPr>
        <p:spPr>
          <a:xfrm>
            <a:off x="-225778" y="-492125"/>
            <a:ext cx="1869723" cy="4742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>
              <a:solidFill>
                <a:prstClr val="white"/>
              </a:solidFill>
            </a:endParaRPr>
          </a:p>
        </p:txBody>
      </p:sp>
      <p:grpSp>
        <p:nvGrpSpPr>
          <p:cNvPr id="11" name="群組 10"/>
          <p:cNvGrpSpPr/>
          <p:nvPr userDrawn="1"/>
        </p:nvGrpSpPr>
        <p:grpSpPr>
          <a:xfrm>
            <a:off x="7639542" y="6209659"/>
            <a:ext cx="1427168" cy="556648"/>
            <a:chOff x="7552917" y="6228909"/>
            <a:chExt cx="1427168" cy="556648"/>
          </a:xfrm>
        </p:grpSpPr>
        <p:pic>
          <p:nvPicPr>
            <p:cNvPr id="12" name="圖片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0093" y="6228909"/>
              <a:ext cx="669992" cy="556648"/>
            </a:xfrm>
            <a:prstGeom prst="rect">
              <a:avLst/>
            </a:prstGeom>
          </p:spPr>
        </p:pic>
        <p:pic>
          <p:nvPicPr>
            <p:cNvPr id="13" name="圖片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2917" y="6294213"/>
              <a:ext cx="831564" cy="47624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4984915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565645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133351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內頁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534213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/>
          <p:cNvGrpSpPr/>
          <p:nvPr userDrawn="1"/>
        </p:nvGrpSpPr>
        <p:grpSpPr>
          <a:xfrm>
            <a:off x="288759" y="231006"/>
            <a:ext cx="4120206" cy="558992"/>
            <a:chOff x="288759" y="356634"/>
            <a:chExt cx="6037719" cy="823467"/>
          </a:xfrm>
        </p:grpSpPr>
        <p:grpSp>
          <p:nvGrpSpPr>
            <p:cNvPr id="5" name="群組 4"/>
            <p:cNvGrpSpPr/>
            <p:nvPr/>
          </p:nvGrpSpPr>
          <p:grpSpPr>
            <a:xfrm>
              <a:off x="288759" y="365759"/>
              <a:ext cx="3946358" cy="814342"/>
              <a:chOff x="2873261" y="4686879"/>
              <a:chExt cx="3565514" cy="718714"/>
            </a:xfrm>
          </p:grpSpPr>
          <p:sp>
            <p:nvSpPr>
              <p:cNvPr id="9" name="橢圓 8"/>
              <p:cNvSpPr/>
              <p:nvPr/>
            </p:nvSpPr>
            <p:spPr>
              <a:xfrm>
                <a:off x="3003082" y="4812633"/>
                <a:ext cx="433137" cy="43313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kumimoji="0" lang="zh-TW" altLang="en-US">
                  <a:solidFill>
                    <a:prstClr val="white"/>
                  </a:solidFill>
                </a:endParaRPr>
              </a:p>
            </p:txBody>
          </p:sp>
          <p:pic>
            <p:nvPicPr>
              <p:cNvPr id="10" name="圖片 9"/>
              <p:cNvPicPr>
                <a:picLocks noChangeAspect="1"/>
              </p:cNvPicPr>
              <p:nvPr/>
            </p:nvPicPr>
            <p:blipFill>
              <a:blip r:embed="rId2" cstate="print">
                <a:clrChange>
                  <a:clrFrom>
                    <a:srgbClr val="FFFEFD"/>
                  </a:clrFrom>
                  <a:clrTo>
                    <a:srgbClr val="FFFEFD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73261" y="4686879"/>
                <a:ext cx="3565514" cy="718714"/>
              </a:xfrm>
              <a:prstGeom prst="rect">
                <a:avLst/>
              </a:prstGeom>
            </p:spPr>
          </p:pic>
        </p:grpSp>
        <p:grpSp>
          <p:nvGrpSpPr>
            <p:cNvPr id="6" name="群組 5"/>
            <p:cNvGrpSpPr/>
            <p:nvPr/>
          </p:nvGrpSpPr>
          <p:grpSpPr>
            <a:xfrm>
              <a:off x="4235117" y="356634"/>
              <a:ext cx="2091361" cy="820014"/>
              <a:chOff x="6200642" y="5579372"/>
              <a:chExt cx="2286113" cy="854787"/>
            </a:xfrm>
          </p:grpSpPr>
          <p:pic>
            <p:nvPicPr>
              <p:cNvPr id="7" name="圖片 6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13527" y="5579372"/>
                <a:ext cx="1073228" cy="854787"/>
              </a:xfrm>
              <a:prstGeom prst="rect">
                <a:avLst/>
              </a:prstGeom>
            </p:spPr>
          </p:pic>
          <p:pic>
            <p:nvPicPr>
              <p:cNvPr id="8" name="圖片 7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00642" y="5679652"/>
                <a:ext cx="1332043" cy="731318"/>
              </a:xfrm>
              <a:prstGeom prst="rect">
                <a:avLst/>
              </a:prstGeom>
            </p:spPr>
          </p:pic>
        </p:grpSp>
      </p:grpSp>
      <p:pic>
        <p:nvPicPr>
          <p:cNvPr id="11" name="圖片 10"/>
          <p:cNvPicPr>
            <a:picLocks noChangeAspect="1"/>
          </p:cNvPicPr>
          <p:nvPr userDrawn="1"/>
        </p:nvPicPr>
        <p:blipFill>
          <a:blip r:embed="rId5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V="1">
            <a:off x="288760" y="808829"/>
            <a:ext cx="4068000" cy="45719"/>
          </a:xfrm>
          <a:prstGeom prst="rect">
            <a:avLst/>
          </a:prstGeom>
        </p:spPr>
      </p:pic>
      <p:sp>
        <p:nvSpPr>
          <p:cNvPr id="16" name="投影片編號版面配置區 2"/>
          <p:cNvSpPr>
            <a:spLocks noGrp="1"/>
          </p:cNvSpPr>
          <p:nvPr>
            <p:ph type="sldNum" sz="quarter" idx="10"/>
          </p:nvPr>
        </p:nvSpPr>
        <p:spPr>
          <a:xfrm>
            <a:off x="-1806" y="6477302"/>
            <a:ext cx="839204" cy="365125"/>
          </a:xfrm>
          <a:prstGeom prst="rect">
            <a:avLst/>
          </a:prstGeom>
        </p:spPr>
        <p:txBody>
          <a:bodyPr/>
          <a:lstStyle>
            <a:lvl1pPr>
              <a:defRPr sz="18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CB12B977-F88E-40C7-9BB7-5B38BFCF5DF7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 dirty="0">
              <a:solidFill>
                <a:prstClr val="black"/>
              </a:solidFill>
            </a:endParaRPr>
          </a:p>
        </p:txBody>
      </p:sp>
      <p:grpSp>
        <p:nvGrpSpPr>
          <p:cNvPr id="17" name="群組 16"/>
          <p:cNvGrpSpPr/>
          <p:nvPr userDrawn="1"/>
        </p:nvGrpSpPr>
        <p:grpSpPr>
          <a:xfrm>
            <a:off x="7921189" y="6493029"/>
            <a:ext cx="1224253" cy="368501"/>
            <a:chOff x="7921189" y="6493029"/>
            <a:chExt cx="1224253" cy="368501"/>
          </a:xfrm>
        </p:grpSpPr>
        <p:grpSp>
          <p:nvGrpSpPr>
            <p:cNvPr id="18" name="群組 17"/>
            <p:cNvGrpSpPr/>
            <p:nvPr userDrawn="1"/>
          </p:nvGrpSpPr>
          <p:grpSpPr>
            <a:xfrm>
              <a:off x="7987586" y="6493029"/>
              <a:ext cx="1157856" cy="340901"/>
              <a:chOff x="7987586" y="6493029"/>
              <a:chExt cx="1157856" cy="340901"/>
            </a:xfrm>
          </p:grpSpPr>
          <p:pic>
            <p:nvPicPr>
              <p:cNvPr id="20" name="圖片 19"/>
              <p:cNvPicPr>
                <a:picLocks noChangeAspect="1"/>
              </p:cNvPicPr>
              <p:nvPr/>
            </p:nvPicPr>
            <p:blipFill rotWithShape="1">
              <a:blip r:embed="rId6" cstate="print">
                <a:clrChange>
                  <a:clrFrom>
                    <a:srgbClr val="FCF9E8"/>
                  </a:clrFrom>
                  <a:clrTo>
                    <a:srgbClr val="FCF9E8">
                      <a:alpha val="0"/>
                    </a:srgbClr>
                  </a:clrTo>
                </a:clrChange>
              </a:blip>
              <a:srcRect b="4960"/>
              <a:stretch/>
            </p:blipFill>
            <p:spPr>
              <a:xfrm>
                <a:off x="8562572" y="6493029"/>
                <a:ext cx="582870" cy="340901"/>
              </a:xfrm>
              <a:prstGeom prst="rect">
                <a:avLst/>
              </a:prstGeom>
            </p:spPr>
          </p:pic>
          <p:pic>
            <p:nvPicPr>
              <p:cNvPr id="21" name="圖片 20"/>
              <p:cNvPicPr>
                <a:picLocks noChangeAspect="1"/>
              </p:cNvPicPr>
              <p:nvPr/>
            </p:nvPicPr>
            <p:blipFill rotWithShape="1">
              <a:blip r:embed="rId7" cstate="print">
                <a:clrChange>
                  <a:clrFrom>
                    <a:srgbClr val="FBF8E7"/>
                  </a:clrFrom>
                  <a:clrTo>
                    <a:srgbClr val="FBF8E7">
                      <a:alpha val="0"/>
                    </a:srgbClr>
                  </a:clrTo>
                </a:clrChange>
              </a:blip>
              <a:srcRect t="1" b="4234"/>
              <a:stretch/>
            </p:blipFill>
            <p:spPr>
              <a:xfrm>
                <a:off x="7987586" y="6502654"/>
                <a:ext cx="594236" cy="322870"/>
              </a:xfrm>
              <a:prstGeom prst="rect">
                <a:avLst/>
              </a:prstGeom>
            </p:spPr>
          </p:pic>
        </p:grpSp>
        <p:pic>
          <p:nvPicPr>
            <p:cNvPr id="19" name="圖片 18"/>
            <p:cNvPicPr>
              <a:picLocks noChangeAspect="1"/>
            </p:cNvPicPr>
            <p:nvPr/>
          </p:nvPicPr>
          <p:blipFill>
            <a:blip r:embed="rId5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7921189" y="6824309"/>
              <a:ext cx="1224000" cy="372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0826372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圖片 19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856" y="598335"/>
            <a:ext cx="4158569" cy="838258"/>
          </a:xfrm>
          <a:prstGeom prst="rect">
            <a:avLst/>
          </a:prstGeom>
        </p:spPr>
      </p:pic>
      <p:grpSp>
        <p:nvGrpSpPr>
          <p:cNvPr id="24" name="群組 23"/>
          <p:cNvGrpSpPr/>
          <p:nvPr userDrawn="1"/>
        </p:nvGrpSpPr>
        <p:grpSpPr>
          <a:xfrm>
            <a:off x="2" y="3503596"/>
            <a:ext cx="9144000" cy="3252508"/>
            <a:chOff x="67378" y="3503596"/>
            <a:chExt cx="9144000" cy="3252508"/>
          </a:xfrm>
        </p:grpSpPr>
        <p:sp>
          <p:nvSpPr>
            <p:cNvPr id="25" name="圓角矩形 24"/>
            <p:cNvSpPr/>
            <p:nvPr/>
          </p:nvSpPr>
          <p:spPr>
            <a:xfrm>
              <a:off x="320574" y="6580230"/>
              <a:ext cx="8676000" cy="144000"/>
            </a:xfrm>
            <a:prstGeom prst="roundRect">
              <a:avLst/>
            </a:prstGeom>
            <a:solidFill>
              <a:srgbClr val="7597D5"/>
            </a:solidFill>
            <a:ln w="12700" cap="flat" cmpd="sng" algn="ctr">
              <a:solidFill>
                <a:srgbClr val="7597D5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 kern="0">
                <a:solidFill>
                  <a:prstClr val="white"/>
                </a:solidFill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26" name="文字方塊 25"/>
            <p:cNvSpPr txBox="1"/>
            <p:nvPr/>
          </p:nvSpPr>
          <p:spPr>
            <a:xfrm>
              <a:off x="67378" y="6548355"/>
              <a:ext cx="9144000" cy="2077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sz="740" kern="0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使命：以耶穌基督愛人如己、關懷弱勢之精神，提供民眾身、心、靈全人之醫治，以達成醫療傳道之宗旨。核心價值：誠實正直、謙遜憐憫、愛人如己、關懷弱勢、寧願燒盡、不願銹壞、創新卓越、永續發展。</a:t>
              </a:r>
            </a:p>
          </p:txBody>
        </p:sp>
        <p:pic>
          <p:nvPicPr>
            <p:cNvPr id="27" name="圖片 2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407" t="55424" r="-1"/>
            <a:stretch/>
          </p:blipFill>
          <p:spPr>
            <a:xfrm>
              <a:off x="7062452" y="5194708"/>
              <a:ext cx="1929279" cy="1401390"/>
            </a:xfrm>
            <a:prstGeom prst="roundRect">
              <a:avLst>
                <a:gd name="adj" fmla="val 15462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28" name="圖片 2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579"/>
            <a:stretch/>
          </p:blipFill>
          <p:spPr>
            <a:xfrm>
              <a:off x="3478913" y="5210492"/>
              <a:ext cx="1807087" cy="135673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29" name="圖片 2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28" t="7282" r="71322"/>
            <a:stretch/>
          </p:blipFill>
          <p:spPr>
            <a:xfrm>
              <a:off x="330200" y="3503596"/>
              <a:ext cx="3320717" cy="3063627"/>
            </a:xfrm>
            <a:prstGeom prst="roundRect">
              <a:avLst>
                <a:gd name="adj" fmla="val 8908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30" name="圖片 29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2737"/>
            <a:stretch/>
          </p:blipFill>
          <p:spPr>
            <a:xfrm>
              <a:off x="5307465" y="5216893"/>
              <a:ext cx="1750143" cy="1353349"/>
            </a:xfrm>
            <a:prstGeom prst="roundRect">
              <a:avLst>
                <a:gd name="adj" fmla="val 12150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sp>
        <p:nvSpPr>
          <p:cNvPr id="2" name="矩形 1"/>
          <p:cNvSpPr/>
          <p:nvPr userDrawn="1"/>
        </p:nvSpPr>
        <p:spPr>
          <a:xfrm>
            <a:off x="253198" y="2632364"/>
            <a:ext cx="3810802" cy="8712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kumimoji="0" lang="zh-TW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912600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707827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自訂版面配置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投影片編號版面配置區 2"/>
          <p:cNvSpPr>
            <a:spLocks noGrp="1"/>
          </p:cNvSpPr>
          <p:nvPr>
            <p:ph type="sldNum" sz="quarter" idx="10"/>
          </p:nvPr>
        </p:nvSpPr>
        <p:spPr>
          <a:xfrm>
            <a:off x="-1806" y="6477302"/>
            <a:ext cx="839204" cy="365125"/>
          </a:xfrm>
          <a:prstGeom prst="rect">
            <a:avLst/>
          </a:prstGeom>
        </p:spPr>
        <p:txBody>
          <a:bodyPr/>
          <a:lstStyle>
            <a:lvl1pPr>
              <a:defRPr sz="18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CB12B977-F88E-40C7-9BB7-5B38BFCF5DF7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0044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隔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 userDrawn="1"/>
        </p:nvSpPr>
        <p:spPr>
          <a:xfrm>
            <a:off x="0" y="3075"/>
            <a:ext cx="9149828" cy="6858000"/>
          </a:xfrm>
          <a:prstGeom prst="rect">
            <a:avLst/>
          </a:prstGeom>
          <a:solidFill>
            <a:srgbClr val="F9FB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kumimoji="0" lang="zh-TW" altLang="en-US">
              <a:solidFill>
                <a:prstClr val="white"/>
              </a:solidFill>
            </a:endParaRPr>
          </a:p>
        </p:txBody>
      </p:sp>
      <p:grpSp>
        <p:nvGrpSpPr>
          <p:cNvPr id="4" name="群組 3"/>
          <p:cNvGrpSpPr/>
          <p:nvPr userDrawn="1"/>
        </p:nvGrpSpPr>
        <p:grpSpPr>
          <a:xfrm>
            <a:off x="67377" y="1227944"/>
            <a:ext cx="8958636" cy="2070131"/>
            <a:chOff x="67377" y="1227944"/>
            <a:chExt cx="8958636" cy="2070131"/>
          </a:xfrm>
        </p:grpSpPr>
        <p:pic>
          <p:nvPicPr>
            <p:cNvPr id="5" name="圖片 4"/>
            <p:cNvPicPr>
              <a:picLocks noChangeAspect="1"/>
            </p:cNvPicPr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64" t="9092" r="1066" b="2430"/>
            <a:stretch/>
          </p:blipFill>
          <p:spPr>
            <a:xfrm>
              <a:off x="67377" y="1227944"/>
              <a:ext cx="2981301" cy="2068232"/>
            </a:xfrm>
            <a:prstGeom prst="rect">
              <a:avLst/>
            </a:prstGeom>
          </p:spPr>
        </p:pic>
        <p:pic>
          <p:nvPicPr>
            <p:cNvPr id="6" name="圖片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5199" y="1437787"/>
              <a:ext cx="2917593" cy="588110"/>
            </a:xfrm>
            <a:prstGeom prst="rect">
              <a:avLst/>
            </a:prstGeom>
          </p:spPr>
        </p:pic>
        <p:grpSp>
          <p:nvGrpSpPr>
            <p:cNvPr id="7" name="群組 6"/>
            <p:cNvGrpSpPr/>
            <p:nvPr/>
          </p:nvGrpSpPr>
          <p:grpSpPr>
            <a:xfrm>
              <a:off x="1885505" y="2105015"/>
              <a:ext cx="7140508" cy="1193060"/>
              <a:chOff x="1885505" y="2124266"/>
              <a:chExt cx="7140508" cy="1193060"/>
            </a:xfrm>
          </p:grpSpPr>
          <p:pic>
            <p:nvPicPr>
              <p:cNvPr id="8" name="圖片 7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30" t="1645" r="73170"/>
              <a:stretch/>
            </p:blipFill>
            <p:spPr>
              <a:xfrm>
                <a:off x="1885505" y="2128414"/>
                <a:ext cx="1417330" cy="1187014"/>
              </a:xfrm>
              <a:prstGeom prst="rect">
                <a:avLst/>
              </a:prstGeom>
            </p:spPr>
          </p:pic>
          <p:pic>
            <p:nvPicPr>
              <p:cNvPr id="9" name="圖片 8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4522" r="1393"/>
              <a:stretch/>
            </p:blipFill>
            <p:spPr>
              <a:xfrm>
                <a:off x="3330663" y="2124920"/>
                <a:ext cx="1921155" cy="1191942"/>
              </a:xfrm>
              <a:prstGeom prst="rect">
                <a:avLst/>
              </a:prstGeom>
            </p:spPr>
          </p:pic>
          <p:pic>
            <p:nvPicPr>
              <p:cNvPr id="10" name="圖片 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86133" y="2124266"/>
                <a:ext cx="1940573" cy="1191943"/>
              </a:xfrm>
              <a:prstGeom prst="rect">
                <a:avLst/>
              </a:prstGeom>
            </p:spPr>
          </p:pic>
          <p:pic>
            <p:nvPicPr>
              <p:cNvPr id="11" name="圖片 10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61021" y="2133839"/>
                <a:ext cx="1764992" cy="1183487"/>
              </a:xfrm>
              <a:prstGeom prst="rect">
                <a:avLst/>
              </a:prstGeom>
            </p:spPr>
          </p:pic>
        </p:grpSp>
      </p:grpSp>
      <p:sp>
        <p:nvSpPr>
          <p:cNvPr id="14" name="文字版面配置區 13"/>
          <p:cNvSpPr>
            <a:spLocks noGrp="1"/>
          </p:cNvSpPr>
          <p:nvPr>
            <p:ph type="body" sz="quarter" idx="10"/>
          </p:nvPr>
        </p:nvSpPr>
        <p:spPr>
          <a:xfrm>
            <a:off x="0" y="3694113"/>
            <a:ext cx="9144000" cy="957262"/>
          </a:xfrm>
          <a:prstGeom prst="rect">
            <a:avLst/>
          </a:prstGeom>
        </p:spPr>
        <p:txBody>
          <a:bodyPr>
            <a:scene3d>
              <a:camera prst="orthographicFront"/>
              <a:lightRig rig="threePt" dir="t"/>
            </a:scene3d>
            <a:sp3d extrusionH="57150" contourW="25400">
              <a:bevelT w="25400" h="55880" prst="artDeco"/>
              <a:contourClr>
                <a:schemeClr val="bg1"/>
              </a:contourClr>
            </a:sp3d>
          </a:bodyPr>
          <a:lstStyle>
            <a:lvl1pPr marL="0" indent="0" algn="ctr">
              <a:buNone/>
              <a:defRPr lang="zh-TW" altLang="en-US" sz="6000" b="1" kern="0" spc="50" dirty="0">
                <a:ln w="11430">
                  <a:noFill/>
                </a:ln>
                <a:solidFill>
                  <a:srgbClr val="2F5597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  <a:cs typeface="+mj-cs"/>
              </a:defRPr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  <p:grpSp>
        <p:nvGrpSpPr>
          <p:cNvPr id="16" name="群組 15"/>
          <p:cNvGrpSpPr/>
          <p:nvPr userDrawn="1"/>
        </p:nvGrpSpPr>
        <p:grpSpPr>
          <a:xfrm>
            <a:off x="7863839" y="6476854"/>
            <a:ext cx="1291228" cy="393846"/>
            <a:chOff x="7854214" y="6464154"/>
            <a:chExt cx="1291228" cy="393846"/>
          </a:xfrm>
        </p:grpSpPr>
        <p:pic>
          <p:nvPicPr>
            <p:cNvPr id="17" name="圖片 16"/>
            <p:cNvPicPr>
              <a:picLocks noChangeAspect="1"/>
            </p:cNvPicPr>
            <p:nvPr/>
          </p:nvPicPr>
          <p:blipFill rotWithShape="1">
            <a:blip r:embed="rId8" cstate="print">
              <a:clrChange>
                <a:clrFrom>
                  <a:srgbClr val="FCF9E8"/>
                </a:clrFrom>
                <a:clrTo>
                  <a:srgbClr val="FCF9E8">
                    <a:alpha val="0"/>
                  </a:srgbClr>
                </a:clrTo>
              </a:clrChange>
            </a:blip>
            <a:srcRect b="4960"/>
            <a:stretch/>
          </p:blipFill>
          <p:spPr>
            <a:xfrm>
              <a:off x="8562572" y="6464154"/>
              <a:ext cx="582870" cy="340901"/>
            </a:xfrm>
            <a:prstGeom prst="rect">
              <a:avLst/>
            </a:prstGeom>
          </p:spPr>
        </p:pic>
        <p:pic>
          <p:nvPicPr>
            <p:cNvPr id="18" name="圖片 17"/>
            <p:cNvPicPr>
              <a:picLocks noChangeAspect="1"/>
            </p:cNvPicPr>
            <p:nvPr/>
          </p:nvPicPr>
          <p:blipFill rotWithShape="1">
            <a:blip r:embed="rId9" cstate="print">
              <a:clrChange>
                <a:clrFrom>
                  <a:srgbClr val="FBF8E7"/>
                </a:clrFrom>
                <a:clrTo>
                  <a:srgbClr val="FBF8E7">
                    <a:alpha val="0"/>
                  </a:srgbClr>
                </a:clrTo>
              </a:clrChange>
            </a:blip>
            <a:srcRect t="1" b="4234"/>
            <a:stretch/>
          </p:blipFill>
          <p:spPr>
            <a:xfrm>
              <a:off x="7987586" y="6483404"/>
              <a:ext cx="594236" cy="322870"/>
            </a:xfrm>
            <a:prstGeom prst="rect">
              <a:avLst/>
            </a:prstGeom>
          </p:spPr>
        </p:pic>
        <p:pic>
          <p:nvPicPr>
            <p:cNvPr id="19" name="圖片 18"/>
            <p:cNvPicPr>
              <a:picLocks noChangeAspect="1"/>
            </p:cNvPicPr>
            <p:nvPr/>
          </p:nvPicPr>
          <p:blipFill rotWithShape="1">
            <a:blip r:embed="rId10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rcRect l="73127" t="-15997" b="-1"/>
            <a:stretch/>
          </p:blipFill>
          <p:spPr>
            <a:xfrm>
              <a:off x="7854214" y="6795436"/>
              <a:ext cx="1289785" cy="62564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</p:pic>
      </p:grpSp>
      <p:sp>
        <p:nvSpPr>
          <p:cNvPr id="21" name="矩形 20"/>
          <p:cNvSpPr/>
          <p:nvPr userDrawn="1"/>
        </p:nvSpPr>
        <p:spPr>
          <a:xfrm>
            <a:off x="39390" y="3327137"/>
            <a:ext cx="8986623" cy="48157"/>
          </a:xfrm>
          <a:prstGeom prst="rect">
            <a:avLst/>
          </a:prstGeom>
          <a:solidFill>
            <a:srgbClr val="E0E0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kumimoji="0" lang="zh-TW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3125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831" y="22083"/>
            <a:ext cx="1489877" cy="305825"/>
          </a:xfrm>
          <a:prstGeom prst="rect">
            <a:avLst/>
          </a:prstGeom>
        </p:spPr>
      </p:pic>
      <p:sp>
        <p:nvSpPr>
          <p:cNvPr id="19" name="矩形 18"/>
          <p:cNvSpPr/>
          <p:nvPr userDrawn="1"/>
        </p:nvSpPr>
        <p:spPr>
          <a:xfrm>
            <a:off x="-914400" y="-312738"/>
            <a:ext cx="904522" cy="14319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>
              <a:solidFill>
                <a:prstClr val="white"/>
              </a:solidFill>
            </a:endParaRPr>
          </a:p>
        </p:txBody>
      </p:sp>
      <p:sp>
        <p:nvSpPr>
          <p:cNvPr id="20" name="矩形 19"/>
          <p:cNvSpPr/>
          <p:nvPr userDrawn="1"/>
        </p:nvSpPr>
        <p:spPr>
          <a:xfrm>
            <a:off x="-225778" y="-492125"/>
            <a:ext cx="1869723" cy="4742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>
              <a:solidFill>
                <a:prstClr val="white"/>
              </a:solidFill>
            </a:endParaRPr>
          </a:p>
        </p:txBody>
      </p:sp>
      <p:grpSp>
        <p:nvGrpSpPr>
          <p:cNvPr id="11" name="群組 10"/>
          <p:cNvGrpSpPr/>
          <p:nvPr userDrawn="1"/>
        </p:nvGrpSpPr>
        <p:grpSpPr>
          <a:xfrm>
            <a:off x="7639542" y="6209659"/>
            <a:ext cx="1427168" cy="556648"/>
            <a:chOff x="7552917" y="6228909"/>
            <a:chExt cx="1427168" cy="556648"/>
          </a:xfrm>
        </p:grpSpPr>
        <p:pic>
          <p:nvPicPr>
            <p:cNvPr id="12" name="圖片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0093" y="6228909"/>
              <a:ext cx="669992" cy="556648"/>
            </a:xfrm>
            <a:prstGeom prst="rect">
              <a:avLst/>
            </a:prstGeom>
          </p:spPr>
        </p:pic>
        <p:pic>
          <p:nvPicPr>
            <p:cNvPr id="13" name="圖片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2917" y="6294213"/>
              <a:ext cx="831564" cy="47624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1934986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18754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65260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內頁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26565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06399" y="603314"/>
            <a:ext cx="8256833" cy="814323"/>
          </a:xfrm>
          <a:prstGeom prst="rect">
            <a:avLst/>
          </a:prstGeom>
        </p:spPr>
        <p:txBody>
          <a:bodyPr/>
          <a:lstStyle/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06400" y="1600206"/>
            <a:ext cx="8256832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0"/>
          </p:nvPr>
        </p:nvSpPr>
        <p:spPr>
          <a:xfrm>
            <a:off x="4318000" y="6429375"/>
            <a:ext cx="482600" cy="365125"/>
          </a:xfrm>
          <a:prstGeom prst="rect">
            <a:avLst/>
          </a:prstGeom>
        </p:spPr>
        <p:txBody>
          <a:bodyPr/>
          <a:lstStyle>
            <a:lvl1pPr>
              <a:defRPr sz="1200" b="1"/>
            </a:lvl1pPr>
          </a:lstStyle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B209BE11-5523-4C4D-B1A6-314D5B37F5FE}" type="slidenum">
              <a:rPr kumimoji="0" lang="zh-TW" altLang="en-US">
                <a:solidFill>
                  <a:srgbClr val="000000"/>
                </a:solidFill>
                <a:latin typeface="Arial"/>
                <a:ea typeface="微軟正黑體" panose="020B0604030504040204" pitchFamily="34" charset="-120"/>
              </a:rPr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kumimoji="0" lang="zh-TW" altLang="en-US">
              <a:solidFill>
                <a:srgbClr val="000000"/>
              </a:solidFill>
              <a:latin typeface="Arial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181009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11" Type="http://schemas.openxmlformats.org/officeDocument/2006/relationships/image" Target="../media/image6.png"/><Relationship Id="rId5" Type="http://schemas.openxmlformats.org/officeDocument/2006/relationships/theme" Target="../theme/theme1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4.jpe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image" Target="../media/image3.jpeg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73.xml"/><Relationship Id="rId15" Type="http://schemas.openxmlformats.org/officeDocument/2006/relationships/image" Target="../media/image6.png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72.xml"/><Relationship Id="rId9" Type="http://schemas.openxmlformats.org/officeDocument/2006/relationships/theme" Target="../theme/theme10.xml"/><Relationship Id="rId14" Type="http://schemas.openxmlformats.org/officeDocument/2006/relationships/image" Target="../media/image5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1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image" Target="../media/image4.jpeg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image" Target="../media/image3.jpeg"/><Relationship Id="rId5" Type="http://schemas.openxmlformats.org/officeDocument/2006/relationships/slideLayout" Target="../slideLayouts/slideLayout81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80.xml"/><Relationship Id="rId9" Type="http://schemas.openxmlformats.org/officeDocument/2006/relationships/image" Target="../media/image1.jpeg"/><Relationship Id="rId14" Type="http://schemas.openxmlformats.org/officeDocument/2006/relationships/image" Target="../media/image6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13" Type="http://schemas.openxmlformats.org/officeDocument/2006/relationships/image" Target="../media/image16.jpeg"/><Relationship Id="rId18" Type="http://schemas.openxmlformats.org/officeDocument/2006/relationships/image" Target="../media/image21.png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image" Target="../media/image15.png"/><Relationship Id="rId17" Type="http://schemas.openxmlformats.org/officeDocument/2006/relationships/image" Target="../media/image20.jpeg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19.jpeg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image" Target="../media/image14.png"/><Relationship Id="rId5" Type="http://schemas.openxmlformats.org/officeDocument/2006/relationships/slideLayout" Target="../slideLayouts/slideLayout9.xml"/><Relationship Id="rId15" Type="http://schemas.openxmlformats.org/officeDocument/2006/relationships/image" Target="../media/image18.jpeg"/><Relationship Id="rId10" Type="http://schemas.openxmlformats.org/officeDocument/2006/relationships/image" Target="../media/image13.png"/><Relationship Id="rId4" Type="http://schemas.openxmlformats.org/officeDocument/2006/relationships/slideLayout" Target="../slideLayouts/slideLayout8.xml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14.xml"/><Relationship Id="rId7" Type="http://schemas.openxmlformats.org/officeDocument/2006/relationships/theme" Target="../theme/theme3.xml"/><Relationship Id="rId12" Type="http://schemas.openxmlformats.org/officeDocument/2006/relationships/image" Target="../media/image5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image" Target="../media/image4.jpeg"/><Relationship Id="rId5" Type="http://schemas.openxmlformats.org/officeDocument/2006/relationships/slideLayout" Target="../slideLayouts/slideLayout16.xml"/><Relationship Id="rId10" Type="http://schemas.openxmlformats.org/officeDocument/2006/relationships/image" Target="../media/image3.jpeg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39.png"/><Relationship Id="rId18" Type="http://schemas.microsoft.com/office/2007/relationships/hdphoto" Target="../media/hdphoto3.wdp"/><Relationship Id="rId3" Type="http://schemas.openxmlformats.org/officeDocument/2006/relationships/slideLayout" Target="../slideLayouts/slideLayout28.xml"/><Relationship Id="rId21" Type="http://schemas.openxmlformats.org/officeDocument/2006/relationships/image" Target="../media/image44.png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5.xml"/><Relationship Id="rId17" Type="http://schemas.openxmlformats.org/officeDocument/2006/relationships/image" Target="../media/image41.png"/><Relationship Id="rId2" Type="http://schemas.openxmlformats.org/officeDocument/2006/relationships/slideLayout" Target="../slideLayouts/slideLayout27.xml"/><Relationship Id="rId16" Type="http://schemas.microsoft.com/office/2007/relationships/hdphoto" Target="../media/hdphoto2.wdp"/><Relationship Id="rId20" Type="http://schemas.openxmlformats.org/officeDocument/2006/relationships/image" Target="../media/image43.png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image" Target="../media/image40.png"/><Relationship Id="rId10" Type="http://schemas.openxmlformats.org/officeDocument/2006/relationships/slideLayout" Target="../slideLayouts/slideLayout35.xml"/><Relationship Id="rId19" Type="http://schemas.openxmlformats.org/officeDocument/2006/relationships/image" Target="../media/image42.png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microsoft.com/office/2007/relationships/hdphoto" Target="../media/hdphoto1.wdp"/><Relationship Id="rId22" Type="http://schemas.microsoft.com/office/2007/relationships/hdphoto" Target="../media/hdphoto4.wdp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image" Target="../media/image39.png"/><Relationship Id="rId18" Type="http://schemas.microsoft.com/office/2007/relationships/hdphoto" Target="../media/hdphoto3.wdp"/><Relationship Id="rId3" Type="http://schemas.openxmlformats.org/officeDocument/2006/relationships/slideLayout" Target="../slideLayouts/slideLayout39.xml"/><Relationship Id="rId21" Type="http://schemas.openxmlformats.org/officeDocument/2006/relationships/image" Target="../media/image44.png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6.xml"/><Relationship Id="rId17" Type="http://schemas.openxmlformats.org/officeDocument/2006/relationships/image" Target="../media/image41.png"/><Relationship Id="rId2" Type="http://schemas.openxmlformats.org/officeDocument/2006/relationships/slideLayout" Target="../slideLayouts/slideLayout38.xml"/><Relationship Id="rId16" Type="http://schemas.microsoft.com/office/2007/relationships/hdphoto" Target="../media/hdphoto2.wdp"/><Relationship Id="rId20" Type="http://schemas.openxmlformats.org/officeDocument/2006/relationships/image" Target="../media/image43.png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image" Target="../media/image40.png"/><Relationship Id="rId10" Type="http://schemas.openxmlformats.org/officeDocument/2006/relationships/slideLayout" Target="../slideLayouts/slideLayout46.xml"/><Relationship Id="rId19" Type="http://schemas.openxmlformats.org/officeDocument/2006/relationships/image" Target="../media/image42.png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microsoft.com/office/2007/relationships/hdphoto" Target="../media/hdphoto1.wdp"/><Relationship Id="rId22" Type="http://schemas.microsoft.com/office/2007/relationships/hdphoto" Target="../media/hdphoto4.wdp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60.xml"/><Relationship Id="rId18" Type="http://schemas.openxmlformats.org/officeDocument/2006/relationships/image" Target="../media/image40.png"/><Relationship Id="rId3" Type="http://schemas.openxmlformats.org/officeDocument/2006/relationships/slideLayout" Target="../slideLayouts/slideLayout50.xml"/><Relationship Id="rId21" Type="http://schemas.microsoft.com/office/2007/relationships/hdphoto" Target="../media/hdphoto3.wdp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17" Type="http://schemas.microsoft.com/office/2007/relationships/hdphoto" Target="../media/hdphoto1.wdp"/><Relationship Id="rId2" Type="http://schemas.openxmlformats.org/officeDocument/2006/relationships/slideLayout" Target="../slideLayouts/slideLayout49.xml"/><Relationship Id="rId16" Type="http://schemas.openxmlformats.org/officeDocument/2006/relationships/image" Target="../media/image39.png"/><Relationship Id="rId20" Type="http://schemas.openxmlformats.org/officeDocument/2006/relationships/image" Target="../media/image41.png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5" Type="http://schemas.openxmlformats.org/officeDocument/2006/relationships/image" Target="../media/image43.png"/><Relationship Id="rId10" Type="http://schemas.openxmlformats.org/officeDocument/2006/relationships/slideLayout" Target="../slideLayouts/slideLayout57.xml"/><Relationship Id="rId19" Type="http://schemas.microsoft.com/office/2007/relationships/hdphoto" Target="../media/hdphoto2.wdp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63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48.jpg"/><Relationship Id="rId5" Type="http://schemas.openxmlformats.org/officeDocument/2006/relationships/theme" Target="../theme/theme8.xml"/><Relationship Id="rId4" Type="http://schemas.openxmlformats.org/officeDocument/2006/relationships/slideLayout" Target="../slideLayouts/slideLayout64.xml"/><Relationship Id="rId9" Type="http://schemas.openxmlformats.org/officeDocument/2006/relationships/image" Target="../media/image49.jpe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slideLayout" Target="../slideLayouts/slideLayout67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1.jpeg"/><Relationship Id="rId11" Type="http://schemas.openxmlformats.org/officeDocument/2006/relationships/image" Target="../media/image6.png"/><Relationship Id="rId5" Type="http://schemas.openxmlformats.org/officeDocument/2006/relationships/theme" Target="../theme/theme9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68.xml"/><Relationship Id="rId9" Type="http://schemas.openxmlformats.org/officeDocument/2006/relationships/image" Target="../media/image4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矩形 48"/>
          <p:cNvSpPr/>
          <p:nvPr userDrawn="1"/>
        </p:nvSpPr>
        <p:spPr>
          <a:xfrm>
            <a:off x="56974" y="453079"/>
            <a:ext cx="8986151" cy="4571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kumimoji="0" lang="zh-TW" altLang="en-US">
              <a:solidFill>
                <a:prstClr val="white"/>
              </a:solidFill>
            </a:endParaRPr>
          </a:p>
        </p:txBody>
      </p:sp>
      <p:grpSp>
        <p:nvGrpSpPr>
          <p:cNvPr id="50" name="群組 49"/>
          <p:cNvGrpSpPr/>
          <p:nvPr userDrawn="1"/>
        </p:nvGrpSpPr>
        <p:grpSpPr>
          <a:xfrm>
            <a:off x="4989286" y="19250"/>
            <a:ext cx="2205439" cy="433863"/>
            <a:chOff x="2873261" y="4686879"/>
            <a:chExt cx="3565514" cy="718714"/>
          </a:xfrm>
        </p:grpSpPr>
        <p:sp>
          <p:nvSpPr>
            <p:cNvPr id="51" name="橢圓 50"/>
            <p:cNvSpPr/>
            <p:nvPr/>
          </p:nvSpPr>
          <p:spPr>
            <a:xfrm>
              <a:off x="3003082" y="4812633"/>
              <a:ext cx="433137" cy="43313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kumimoji="0" lang="zh-TW" altLang="en-US">
                <a:solidFill>
                  <a:prstClr val="white"/>
                </a:solidFill>
              </a:endParaRPr>
            </a:p>
          </p:txBody>
        </p:sp>
        <p:pic>
          <p:nvPicPr>
            <p:cNvPr id="52" name="圖片 51"/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FFEFD"/>
                </a:clrFrom>
                <a:clrTo>
                  <a:srgbClr val="FFFEF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3261" y="4686879"/>
              <a:ext cx="3565514" cy="718714"/>
            </a:xfrm>
            <a:prstGeom prst="rect">
              <a:avLst/>
            </a:prstGeom>
          </p:spPr>
        </p:pic>
      </p:grpSp>
      <p:grpSp>
        <p:nvGrpSpPr>
          <p:cNvPr id="53" name="群組 52"/>
          <p:cNvGrpSpPr/>
          <p:nvPr userDrawn="1"/>
        </p:nvGrpSpPr>
        <p:grpSpPr>
          <a:xfrm>
            <a:off x="7202661" y="2792"/>
            <a:ext cx="1840464" cy="449162"/>
            <a:chOff x="3411538" y="5200867"/>
            <a:chExt cx="2348990" cy="593541"/>
          </a:xfrm>
        </p:grpSpPr>
        <p:pic>
          <p:nvPicPr>
            <p:cNvPr id="54" name="圖片 53"/>
            <p:cNvPicPr>
              <a:picLocks noChangeAspect="1"/>
            </p:cNvPicPr>
            <p:nvPr userDrawn="1"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407" t="55424" r="-1"/>
            <a:stretch/>
          </p:blipFill>
          <p:spPr>
            <a:xfrm>
              <a:off x="4943406" y="5200867"/>
              <a:ext cx="817122" cy="593541"/>
            </a:xfrm>
            <a:prstGeom prst="roundRect">
              <a:avLst>
                <a:gd name="adj" fmla="val 15462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55" name="圖片 54"/>
            <p:cNvPicPr>
              <a:picLocks noChangeAspect="1"/>
            </p:cNvPicPr>
            <p:nvPr userDrawn="1"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579"/>
            <a:stretch/>
          </p:blipFill>
          <p:spPr>
            <a:xfrm>
              <a:off x="3411538" y="5210492"/>
              <a:ext cx="765369" cy="57462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56" name="圖片 55"/>
            <p:cNvPicPr>
              <a:picLocks noChangeAspect="1"/>
            </p:cNvPicPr>
            <p:nvPr userDrawn="1"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2737"/>
            <a:stretch/>
          </p:blipFill>
          <p:spPr>
            <a:xfrm>
              <a:off x="4192199" y="5219557"/>
              <a:ext cx="741251" cy="573194"/>
            </a:xfrm>
            <a:prstGeom prst="roundRect">
              <a:avLst>
                <a:gd name="adj" fmla="val 12150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grpSp>
        <p:nvGrpSpPr>
          <p:cNvPr id="57" name="群組 56"/>
          <p:cNvGrpSpPr/>
          <p:nvPr userDrawn="1"/>
        </p:nvGrpSpPr>
        <p:grpSpPr>
          <a:xfrm>
            <a:off x="7639542" y="6209659"/>
            <a:ext cx="1427168" cy="556648"/>
            <a:chOff x="7552917" y="6228909"/>
            <a:chExt cx="1427168" cy="556648"/>
          </a:xfrm>
        </p:grpSpPr>
        <p:pic>
          <p:nvPicPr>
            <p:cNvPr id="58" name="圖片 5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0093" y="6228909"/>
              <a:ext cx="669992" cy="556648"/>
            </a:xfrm>
            <a:prstGeom prst="rect">
              <a:avLst/>
            </a:prstGeom>
          </p:spPr>
        </p:pic>
        <p:pic>
          <p:nvPicPr>
            <p:cNvPr id="59" name="圖片 58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2917" y="6294213"/>
              <a:ext cx="831564" cy="476243"/>
            </a:xfrm>
            <a:prstGeom prst="rect">
              <a:avLst/>
            </a:prstGeom>
          </p:spPr>
        </p:pic>
      </p:grpSp>
      <p:sp>
        <p:nvSpPr>
          <p:cNvPr id="60" name="投影片編號版面配置區 2"/>
          <p:cNvSpPr>
            <a:spLocks noGrp="1"/>
          </p:cNvSpPr>
          <p:nvPr>
            <p:ph type="sldNum" sz="quarter" idx="4"/>
          </p:nvPr>
        </p:nvSpPr>
        <p:spPr>
          <a:xfrm>
            <a:off x="-1806" y="6477302"/>
            <a:ext cx="839204" cy="365125"/>
          </a:xfrm>
          <a:prstGeom prst="rect">
            <a:avLst/>
          </a:prstGeom>
        </p:spPr>
        <p:txBody>
          <a:bodyPr/>
          <a:lstStyle>
            <a:lvl1pPr>
              <a:defRPr sz="18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CB12B977-F88E-40C7-9BB7-5B38BFCF5DF7}" type="slidenum">
              <a:rPr kumimoji="0" lang="zh-TW" altLang="en-US" smtClean="0">
                <a:solidFill>
                  <a:prstClr val="black"/>
                </a:solidFill>
              </a:rPr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zh-TW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255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矩形 48"/>
          <p:cNvSpPr/>
          <p:nvPr userDrawn="1"/>
        </p:nvSpPr>
        <p:spPr>
          <a:xfrm>
            <a:off x="56974" y="453079"/>
            <a:ext cx="8986151" cy="4571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kumimoji="0" lang="zh-TW" altLang="en-US">
              <a:solidFill>
                <a:prstClr val="white"/>
              </a:solidFill>
            </a:endParaRPr>
          </a:p>
        </p:txBody>
      </p:sp>
      <p:grpSp>
        <p:nvGrpSpPr>
          <p:cNvPr id="50" name="群組 49"/>
          <p:cNvGrpSpPr/>
          <p:nvPr userDrawn="1"/>
        </p:nvGrpSpPr>
        <p:grpSpPr>
          <a:xfrm>
            <a:off x="4989286" y="19250"/>
            <a:ext cx="2205439" cy="433863"/>
            <a:chOff x="2873261" y="4686879"/>
            <a:chExt cx="3565514" cy="718714"/>
          </a:xfrm>
        </p:grpSpPr>
        <p:sp>
          <p:nvSpPr>
            <p:cNvPr id="51" name="橢圓 50"/>
            <p:cNvSpPr/>
            <p:nvPr/>
          </p:nvSpPr>
          <p:spPr>
            <a:xfrm>
              <a:off x="3003082" y="4812633"/>
              <a:ext cx="433137" cy="43313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kumimoji="0" lang="zh-TW" altLang="en-US">
                <a:solidFill>
                  <a:prstClr val="white"/>
                </a:solidFill>
              </a:endParaRPr>
            </a:p>
          </p:txBody>
        </p:sp>
        <p:pic>
          <p:nvPicPr>
            <p:cNvPr id="52" name="圖片 51"/>
            <p:cNvPicPr>
              <a:picLocks noChangeAspect="1"/>
            </p:cNvPicPr>
            <p:nvPr/>
          </p:nvPicPr>
          <p:blipFill>
            <a:blip r:embed="rId10" cstate="print">
              <a:clrChange>
                <a:clrFrom>
                  <a:srgbClr val="FFFEFD"/>
                </a:clrFrom>
                <a:clrTo>
                  <a:srgbClr val="FFFEF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3261" y="4686879"/>
              <a:ext cx="3565514" cy="718714"/>
            </a:xfrm>
            <a:prstGeom prst="rect">
              <a:avLst/>
            </a:prstGeom>
          </p:spPr>
        </p:pic>
      </p:grpSp>
      <p:grpSp>
        <p:nvGrpSpPr>
          <p:cNvPr id="53" name="群組 52"/>
          <p:cNvGrpSpPr/>
          <p:nvPr userDrawn="1"/>
        </p:nvGrpSpPr>
        <p:grpSpPr>
          <a:xfrm>
            <a:off x="7202661" y="2792"/>
            <a:ext cx="1840464" cy="449162"/>
            <a:chOff x="3411538" y="5200867"/>
            <a:chExt cx="2348990" cy="593541"/>
          </a:xfrm>
        </p:grpSpPr>
        <p:pic>
          <p:nvPicPr>
            <p:cNvPr id="54" name="圖片 53"/>
            <p:cNvPicPr>
              <a:picLocks noChangeAspect="1"/>
            </p:cNvPicPr>
            <p:nvPr userDrawn="1"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407" t="55424" r="-1"/>
            <a:stretch/>
          </p:blipFill>
          <p:spPr>
            <a:xfrm>
              <a:off x="4943406" y="5200867"/>
              <a:ext cx="817122" cy="593541"/>
            </a:xfrm>
            <a:prstGeom prst="roundRect">
              <a:avLst>
                <a:gd name="adj" fmla="val 15462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55" name="圖片 54"/>
            <p:cNvPicPr>
              <a:picLocks noChangeAspect="1"/>
            </p:cNvPicPr>
            <p:nvPr userDrawn="1"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579"/>
            <a:stretch/>
          </p:blipFill>
          <p:spPr>
            <a:xfrm>
              <a:off x="3411538" y="5210492"/>
              <a:ext cx="765369" cy="57462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56" name="圖片 55"/>
            <p:cNvPicPr>
              <a:picLocks noChangeAspect="1"/>
            </p:cNvPicPr>
            <p:nvPr userDrawn="1"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2737"/>
            <a:stretch/>
          </p:blipFill>
          <p:spPr>
            <a:xfrm>
              <a:off x="4192199" y="5219557"/>
              <a:ext cx="741251" cy="573194"/>
            </a:xfrm>
            <a:prstGeom prst="roundRect">
              <a:avLst>
                <a:gd name="adj" fmla="val 12150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grpSp>
        <p:nvGrpSpPr>
          <p:cNvPr id="57" name="群組 56"/>
          <p:cNvGrpSpPr/>
          <p:nvPr userDrawn="1"/>
        </p:nvGrpSpPr>
        <p:grpSpPr>
          <a:xfrm>
            <a:off x="7639542" y="6209659"/>
            <a:ext cx="1427168" cy="556648"/>
            <a:chOff x="7552917" y="6228909"/>
            <a:chExt cx="1427168" cy="556648"/>
          </a:xfrm>
        </p:grpSpPr>
        <p:pic>
          <p:nvPicPr>
            <p:cNvPr id="58" name="圖片 57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0093" y="6228909"/>
              <a:ext cx="669992" cy="556648"/>
            </a:xfrm>
            <a:prstGeom prst="rect">
              <a:avLst/>
            </a:prstGeom>
          </p:spPr>
        </p:pic>
        <p:pic>
          <p:nvPicPr>
            <p:cNvPr id="59" name="圖片 58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2917" y="6294213"/>
              <a:ext cx="831564" cy="476243"/>
            </a:xfrm>
            <a:prstGeom prst="rect">
              <a:avLst/>
            </a:prstGeom>
          </p:spPr>
        </p:pic>
      </p:grpSp>
      <p:sp>
        <p:nvSpPr>
          <p:cNvPr id="60" name="投影片編號版面配置區 2"/>
          <p:cNvSpPr>
            <a:spLocks noGrp="1"/>
          </p:cNvSpPr>
          <p:nvPr>
            <p:ph type="sldNum" sz="quarter" idx="4"/>
          </p:nvPr>
        </p:nvSpPr>
        <p:spPr>
          <a:xfrm>
            <a:off x="-1806" y="6477302"/>
            <a:ext cx="839204" cy="365125"/>
          </a:xfrm>
          <a:prstGeom prst="rect">
            <a:avLst/>
          </a:prstGeom>
        </p:spPr>
        <p:txBody>
          <a:bodyPr/>
          <a:lstStyle>
            <a:lvl1pPr>
              <a:defRPr sz="18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CB12B977-F88E-40C7-9BB7-5B38BFCF5DF7}" type="slidenum">
              <a:rPr kumimoji="0" lang="zh-TW" altLang="en-US" smtClean="0">
                <a:solidFill>
                  <a:prstClr val="black"/>
                </a:solidFill>
              </a:rPr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zh-TW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474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5" r:id="rId1"/>
    <p:sldLayoutId id="2147484106" r:id="rId2"/>
    <p:sldLayoutId id="2147484107" r:id="rId3"/>
    <p:sldLayoutId id="2147484108" r:id="rId4"/>
    <p:sldLayoutId id="2147484109" r:id="rId5"/>
    <p:sldLayoutId id="2147484110" r:id="rId6"/>
    <p:sldLayoutId id="2147484111" r:id="rId7"/>
    <p:sldLayoutId id="2147484113" r:id="rId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矩形 48"/>
          <p:cNvSpPr/>
          <p:nvPr userDrawn="1"/>
        </p:nvSpPr>
        <p:spPr>
          <a:xfrm>
            <a:off x="56974" y="453079"/>
            <a:ext cx="8986151" cy="4571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kumimoji="0" lang="zh-TW" altLang="en-US">
              <a:solidFill>
                <a:prstClr val="white"/>
              </a:solidFill>
            </a:endParaRPr>
          </a:p>
        </p:txBody>
      </p:sp>
      <p:grpSp>
        <p:nvGrpSpPr>
          <p:cNvPr id="50" name="群組 49"/>
          <p:cNvGrpSpPr/>
          <p:nvPr userDrawn="1"/>
        </p:nvGrpSpPr>
        <p:grpSpPr>
          <a:xfrm>
            <a:off x="4989286" y="19250"/>
            <a:ext cx="2205439" cy="433863"/>
            <a:chOff x="2873261" y="4686879"/>
            <a:chExt cx="3565514" cy="718714"/>
          </a:xfrm>
        </p:grpSpPr>
        <p:sp>
          <p:nvSpPr>
            <p:cNvPr id="51" name="橢圓 50"/>
            <p:cNvSpPr/>
            <p:nvPr/>
          </p:nvSpPr>
          <p:spPr>
            <a:xfrm>
              <a:off x="3003082" y="4812633"/>
              <a:ext cx="433137" cy="43313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kumimoji="0" lang="zh-TW" altLang="en-US">
                <a:solidFill>
                  <a:prstClr val="white"/>
                </a:solidFill>
              </a:endParaRPr>
            </a:p>
          </p:txBody>
        </p:sp>
        <p:pic>
          <p:nvPicPr>
            <p:cNvPr id="52" name="圖片 51"/>
            <p:cNvPicPr>
              <a:picLocks noChangeAspect="1"/>
            </p:cNvPicPr>
            <p:nvPr/>
          </p:nvPicPr>
          <p:blipFill>
            <a:blip r:embed="rId9" cstate="print">
              <a:clrChange>
                <a:clrFrom>
                  <a:srgbClr val="FFFEFD"/>
                </a:clrFrom>
                <a:clrTo>
                  <a:srgbClr val="FFFEF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3261" y="4686879"/>
              <a:ext cx="3565514" cy="718714"/>
            </a:xfrm>
            <a:prstGeom prst="rect">
              <a:avLst/>
            </a:prstGeom>
          </p:spPr>
        </p:pic>
      </p:grpSp>
      <p:grpSp>
        <p:nvGrpSpPr>
          <p:cNvPr id="53" name="群組 52"/>
          <p:cNvGrpSpPr/>
          <p:nvPr userDrawn="1"/>
        </p:nvGrpSpPr>
        <p:grpSpPr>
          <a:xfrm>
            <a:off x="7202661" y="2792"/>
            <a:ext cx="1840464" cy="449162"/>
            <a:chOff x="3411538" y="5200867"/>
            <a:chExt cx="2348990" cy="593541"/>
          </a:xfrm>
        </p:grpSpPr>
        <p:pic>
          <p:nvPicPr>
            <p:cNvPr id="54" name="圖片 53"/>
            <p:cNvPicPr>
              <a:picLocks noChangeAspect="1"/>
            </p:cNvPicPr>
            <p:nvPr userDrawn="1"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407" t="55424" r="-1"/>
            <a:stretch/>
          </p:blipFill>
          <p:spPr>
            <a:xfrm>
              <a:off x="4943406" y="5200867"/>
              <a:ext cx="817122" cy="593541"/>
            </a:xfrm>
            <a:prstGeom prst="roundRect">
              <a:avLst>
                <a:gd name="adj" fmla="val 15462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55" name="圖片 54"/>
            <p:cNvPicPr>
              <a:picLocks noChangeAspect="1"/>
            </p:cNvPicPr>
            <p:nvPr userDrawn="1"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579"/>
            <a:stretch/>
          </p:blipFill>
          <p:spPr>
            <a:xfrm>
              <a:off x="3411538" y="5210492"/>
              <a:ext cx="765369" cy="57462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56" name="圖片 55"/>
            <p:cNvPicPr>
              <a:picLocks noChangeAspect="1"/>
            </p:cNvPicPr>
            <p:nvPr userDrawn="1"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2737"/>
            <a:stretch/>
          </p:blipFill>
          <p:spPr>
            <a:xfrm>
              <a:off x="4192199" y="5219557"/>
              <a:ext cx="741251" cy="573194"/>
            </a:xfrm>
            <a:prstGeom prst="roundRect">
              <a:avLst>
                <a:gd name="adj" fmla="val 12150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grpSp>
        <p:nvGrpSpPr>
          <p:cNvPr id="57" name="群組 56"/>
          <p:cNvGrpSpPr/>
          <p:nvPr userDrawn="1"/>
        </p:nvGrpSpPr>
        <p:grpSpPr>
          <a:xfrm>
            <a:off x="7639542" y="6209659"/>
            <a:ext cx="1427168" cy="556648"/>
            <a:chOff x="7552917" y="6228909"/>
            <a:chExt cx="1427168" cy="556648"/>
          </a:xfrm>
        </p:grpSpPr>
        <p:pic>
          <p:nvPicPr>
            <p:cNvPr id="58" name="圖片 57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0093" y="6228909"/>
              <a:ext cx="669992" cy="556648"/>
            </a:xfrm>
            <a:prstGeom prst="rect">
              <a:avLst/>
            </a:prstGeom>
          </p:spPr>
        </p:pic>
        <p:pic>
          <p:nvPicPr>
            <p:cNvPr id="59" name="圖片 58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2917" y="6294213"/>
              <a:ext cx="831564" cy="476243"/>
            </a:xfrm>
            <a:prstGeom prst="rect">
              <a:avLst/>
            </a:prstGeom>
          </p:spPr>
        </p:pic>
      </p:grpSp>
      <p:sp>
        <p:nvSpPr>
          <p:cNvPr id="60" name="投影片編號版面配置區 2"/>
          <p:cNvSpPr>
            <a:spLocks noGrp="1"/>
          </p:cNvSpPr>
          <p:nvPr>
            <p:ph type="sldNum" sz="quarter" idx="4"/>
          </p:nvPr>
        </p:nvSpPr>
        <p:spPr>
          <a:xfrm>
            <a:off x="-1806" y="6477302"/>
            <a:ext cx="839204" cy="365125"/>
          </a:xfrm>
          <a:prstGeom prst="rect">
            <a:avLst/>
          </a:prstGeom>
        </p:spPr>
        <p:txBody>
          <a:bodyPr/>
          <a:lstStyle>
            <a:lvl1pPr>
              <a:defRPr sz="18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CB12B977-F88E-40C7-9BB7-5B38BFCF5DF7}" type="slidenum">
              <a:rPr kumimoji="0" lang="zh-TW" altLang="en-US" smtClean="0">
                <a:solidFill>
                  <a:prstClr val="black"/>
                </a:solidFill>
                <a:cs typeface="+mn-cs"/>
              </a:rPr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zh-TW" altLang="en-US" dirty="0">
              <a:solidFill>
                <a:prstClr val="black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4820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3" r:id="rId1"/>
    <p:sldLayoutId id="2147484124" r:id="rId2"/>
    <p:sldLayoutId id="2147484125" r:id="rId3"/>
    <p:sldLayoutId id="2147484126" r:id="rId4"/>
    <p:sldLayoutId id="2147484128" r:id="rId5"/>
    <p:sldLayoutId id="2147484129" r:id="rId6"/>
    <p:sldLayoutId id="2147484130" r:id="rId7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 25"/>
          <p:cNvSpPr/>
          <p:nvPr userDrawn="1"/>
        </p:nvSpPr>
        <p:spPr>
          <a:xfrm>
            <a:off x="9625" y="9624"/>
            <a:ext cx="9137128" cy="6858000"/>
          </a:xfrm>
          <a:prstGeom prst="rect">
            <a:avLst/>
          </a:prstGeom>
          <a:solidFill>
            <a:srgbClr val="F9FB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kumimoji="0" lang="zh-TW" altLang="en-US">
              <a:solidFill>
                <a:prstClr val="white"/>
              </a:solidFill>
            </a:endParaRPr>
          </a:p>
        </p:txBody>
      </p:sp>
      <p:grpSp>
        <p:nvGrpSpPr>
          <p:cNvPr id="2" name="群組 1"/>
          <p:cNvGrpSpPr/>
          <p:nvPr userDrawn="1"/>
        </p:nvGrpSpPr>
        <p:grpSpPr>
          <a:xfrm>
            <a:off x="0" y="30622"/>
            <a:ext cx="9145442" cy="6837002"/>
            <a:chOff x="0" y="30622"/>
            <a:chExt cx="9145442" cy="6837002"/>
          </a:xfrm>
        </p:grpSpPr>
        <p:grpSp>
          <p:nvGrpSpPr>
            <p:cNvPr id="3" name="群組 2"/>
            <p:cNvGrpSpPr/>
            <p:nvPr/>
          </p:nvGrpSpPr>
          <p:grpSpPr>
            <a:xfrm>
              <a:off x="7834964" y="6396779"/>
              <a:ext cx="1310478" cy="384783"/>
              <a:chOff x="7825339" y="6416034"/>
              <a:chExt cx="1310478" cy="384783"/>
            </a:xfrm>
          </p:grpSpPr>
          <p:pic>
            <p:nvPicPr>
              <p:cNvPr id="23" name="圖片 22"/>
              <p:cNvPicPr>
                <a:picLocks noChangeAspect="1"/>
              </p:cNvPicPr>
              <p:nvPr/>
            </p:nvPicPr>
            <p:blipFill rotWithShape="1">
              <a:blip r:embed="rId9" cstate="print">
                <a:clrChange>
                  <a:clrFrom>
                    <a:srgbClr val="FCF9E8"/>
                  </a:clrFrom>
                  <a:clrTo>
                    <a:srgbClr val="FCF9E8">
                      <a:alpha val="0"/>
                    </a:srgbClr>
                  </a:clrTo>
                </a:clrChange>
              </a:blip>
              <a:srcRect b="4960"/>
              <a:stretch/>
            </p:blipFill>
            <p:spPr>
              <a:xfrm>
                <a:off x="8552947" y="6416034"/>
                <a:ext cx="582870" cy="340901"/>
              </a:xfrm>
              <a:prstGeom prst="rect">
                <a:avLst/>
              </a:prstGeom>
            </p:spPr>
          </p:pic>
          <p:pic>
            <p:nvPicPr>
              <p:cNvPr id="24" name="圖片 23"/>
              <p:cNvPicPr>
                <a:picLocks noChangeAspect="1"/>
              </p:cNvPicPr>
              <p:nvPr/>
            </p:nvPicPr>
            <p:blipFill rotWithShape="1">
              <a:blip r:embed="rId10" cstate="print">
                <a:clrChange>
                  <a:clrFrom>
                    <a:srgbClr val="FBF8E7"/>
                  </a:clrFrom>
                  <a:clrTo>
                    <a:srgbClr val="FBF8E7">
                      <a:alpha val="0"/>
                    </a:srgbClr>
                  </a:clrTo>
                </a:clrChange>
              </a:blip>
              <a:srcRect t="1" b="4234"/>
              <a:stretch/>
            </p:blipFill>
            <p:spPr>
              <a:xfrm>
                <a:off x="7977961" y="6435284"/>
                <a:ext cx="594236" cy="322870"/>
              </a:xfrm>
              <a:prstGeom prst="rect">
                <a:avLst/>
              </a:prstGeom>
            </p:spPr>
          </p:pic>
          <p:pic>
            <p:nvPicPr>
              <p:cNvPr id="25" name="圖片 24"/>
              <p:cNvPicPr>
                <a:picLocks noChangeAspect="1"/>
              </p:cNvPicPr>
              <p:nvPr/>
            </p:nvPicPr>
            <p:blipFill rotWithShape="1">
              <a:blip r:embed="rId11" cstate="print"/>
              <a:srcRect l="42643" t="-38084" b="-3"/>
              <a:stretch/>
            </p:blipFill>
            <p:spPr>
              <a:xfrm>
                <a:off x="7825339" y="6737685"/>
                <a:ext cx="1300853" cy="6313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</p:pic>
        </p:grpSp>
        <p:grpSp>
          <p:nvGrpSpPr>
            <p:cNvPr id="4" name="群組 3"/>
            <p:cNvGrpSpPr/>
            <p:nvPr/>
          </p:nvGrpSpPr>
          <p:grpSpPr>
            <a:xfrm>
              <a:off x="0" y="6718434"/>
              <a:ext cx="9144000" cy="149190"/>
              <a:chOff x="0" y="-2"/>
              <a:chExt cx="9144000" cy="144381"/>
            </a:xfrm>
          </p:grpSpPr>
          <p:pic>
            <p:nvPicPr>
              <p:cNvPr id="18" name="圖片 17"/>
              <p:cNvPicPr>
                <a:picLocks noChangeAspect="1"/>
              </p:cNvPicPr>
              <p:nvPr/>
            </p:nvPicPr>
            <p:blipFill>
              <a:blip r:embed="rId12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0" y="-1"/>
                <a:ext cx="2057401" cy="144379"/>
              </a:xfrm>
              <a:prstGeom prst="rect">
                <a:avLst/>
              </a:prstGeom>
            </p:spPr>
          </p:pic>
          <p:pic>
            <p:nvPicPr>
              <p:cNvPr id="19" name="圖片 18"/>
              <p:cNvPicPr>
                <a:picLocks noChangeAspect="1"/>
              </p:cNvPicPr>
              <p:nvPr/>
            </p:nvPicPr>
            <p:blipFill>
              <a:blip r:embed="rId12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1981202" y="0"/>
                <a:ext cx="2057401" cy="144379"/>
              </a:xfrm>
              <a:prstGeom prst="rect">
                <a:avLst/>
              </a:prstGeom>
            </p:spPr>
          </p:pic>
          <p:pic>
            <p:nvPicPr>
              <p:cNvPr id="20" name="圖片 19"/>
              <p:cNvPicPr>
                <a:picLocks noChangeAspect="1"/>
              </p:cNvPicPr>
              <p:nvPr/>
            </p:nvPicPr>
            <p:blipFill>
              <a:blip r:embed="rId12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4038603" y="-1"/>
                <a:ext cx="2057401" cy="144379"/>
              </a:xfrm>
              <a:prstGeom prst="rect">
                <a:avLst/>
              </a:prstGeom>
            </p:spPr>
          </p:pic>
          <p:pic>
            <p:nvPicPr>
              <p:cNvPr id="21" name="圖片 20"/>
              <p:cNvPicPr>
                <a:picLocks noChangeAspect="1"/>
              </p:cNvPicPr>
              <p:nvPr/>
            </p:nvPicPr>
            <p:blipFill>
              <a:blip r:embed="rId12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6019805" y="0"/>
                <a:ext cx="2057401" cy="144379"/>
              </a:xfrm>
              <a:prstGeom prst="rect">
                <a:avLst/>
              </a:prstGeom>
            </p:spPr>
          </p:pic>
          <p:pic>
            <p:nvPicPr>
              <p:cNvPr id="22" name="圖片 21"/>
              <p:cNvPicPr>
                <a:picLocks noChangeAspect="1"/>
              </p:cNvPicPr>
              <p:nvPr/>
            </p:nvPicPr>
            <p:blipFill>
              <a:blip r:embed="rId12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7086599" y="-2"/>
                <a:ext cx="2057401" cy="144379"/>
              </a:xfrm>
              <a:prstGeom prst="rect">
                <a:avLst/>
              </a:prstGeom>
            </p:spPr>
          </p:pic>
        </p:grpSp>
        <p:grpSp>
          <p:nvGrpSpPr>
            <p:cNvPr id="5" name="群組 4"/>
            <p:cNvGrpSpPr/>
            <p:nvPr/>
          </p:nvGrpSpPr>
          <p:grpSpPr>
            <a:xfrm flipV="1">
              <a:off x="97334" y="440088"/>
              <a:ext cx="8936168" cy="67640"/>
              <a:chOff x="0" y="-2"/>
              <a:chExt cx="9144000" cy="144381"/>
            </a:xfrm>
          </p:grpSpPr>
          <p:pic>
            <p:nvPicPr>
              <p:cNvPr id="13" name="圖片 12"/>
              <p:cNvPicPr>
                <a:picLocks noChangeAspect="1"/>
              </p:cNvPicPr>
              <p:nvPr/>
            </p:nvPicPr>
            <p:blipFill>
              <a:blip r:embed="rId12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0" y="-1"/>
                <a:ext cx="2057401" cy="144379"/>
              </a:xfrm>
              <a:prstGeom prst="rect">
                <a:avLst/>
              </a:prstGeom>
            </p:spPr>
          </p:pic>
          <p:pic>
            <p:nvPicPr>
              <p:cNvPr id="14" name="圖片 13"/>
              <p:cNvPicPr>
                <a:picLocks noChangeAspect="1"/>
              </p:cNvPicPr>
              <p:nvPr/>
            </p:nvPicPr>
            <p:blipFill>
              <a:blip r:embed="rId12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1981202" y="0"/>
                <a:ext cx="2057401" cy="144379"/>
              </a:xfrm>
              <a:prstGeom prst="rect">
                <a:avLst/>
              </a:prstGeom>
            </p:spPr>
          </p:pic>
          <p:pic>
            <p:nvPicPr>
              <p:cNvPr id="15" name="圖片 14"/>
              <p:cNvPicPr>
                <a:picLocks noChangeAspect="1"/>
              </p:cNvPicPr>
              <p:nvPr/>
            </p:nvPicPr>
            <p:blipFill>
              <a:blip r:embed="rId12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4038603" y="-1"/>
                <a:ext cx="2057401" cy="144379"/>
              </a:xfrm>
              <a:prstGeom prst="rect">
                <a:avLst/>
              </a:prstGeom>
            </p:spPr>
          </p:pic>
          <p:pic>
            <p:nvPicPr>
              <p:cNvPr id="16" name="圖片 15"/>
              <p:cNvPicPr>
                <a:picLocks noChangeAspect="1"/>
              </p:cNvPicPr>
              <p:nvPr/>
            </p:nvPicPr>
            <p:blipFill>
              <a:blip r:embed="rId12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6019805" y="0"/>
                <a:ext cx="2057401" cy="144379"/>
              </a:xfrm>
              <a:prstGeom prst="rect">
                <a:avLst/>
              </a:prstGeom>
            </p:spPr>
          </p:pic>
          <p:pic>
            <p:nvPicPr>
              <p:cNvPr id="17" name="圖片 16"/>
              <p:cNvPicPr>
                <a:picLocks noChangeAspect="1"/>
              </p:cNvPicPr>
              <p:nvPr/>
            </p:nvPicPr>
            <p:blipFill>
              <a:blip r:embed="rId12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7086599" y="-2"/>
                <a:ext cx="2057401" cy="144379"/>
              </a:xfrm>
              <a:prstGeom prst="rect">
                <a:avLst/>
              </a:prstGeom>
            </p:spPr>
          </p:pic>
        </p:grpSp>
        <p:pic>
          <p:nvPicPr>
            <p:cNvPr id="6" name="圖片 5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6748" y="30622"/>
              <a:ext cx="1953928" cy="393861"/>
            </a:xfrm>
            <a:prstGeom prst="rect">
              <a:avLst/>
            </a:prstGeom>
          </p:spPr>
        </p:pic>
        <p:grpSp>
          <p:nvGrpSpPr>
            <p:cNvPr id="7" name="群組 6"/>
            <p:cNvGrpSpPr/>
            <p:nvPr/>
          </p:nvGrpSpPr>
          <p:grpSpPr>
            <a:xfrm>
              <a:off x="6639176" y="40247"/>
              <a:ext cx="2394324" cy="384137"/>
              <a:chOff x="6639176" y="40247"/>
              <a:chExt cx="2394324" cy="384137"/>
            </a:xfrm>
          </p:grpSpPr>
          <p:pic>
            <p:nvPicPr>
              <p:cNvPr id="9" name="圖片 8"/>
              <p:cNvPicPr>
                <a:picLocks noChangeAspect="1"/>
              </p:cNvPicPr>
              <p:nvPr/>
            </p:nvPicPr>
            <p:blipFill rotWithShape="1"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30" t="1645" r="73170"/>
              <a:stretch/>
            </p:blipFill>
            <p:spPr>
              <a:xfrm>
                <a:off x="6639176" y="40247"/>
                <a:ext cx="475253" cy="380591"/>
              </a:xfrm>
              <a:prstGeom prst="rect">
                <a:avLst/>
              </a:prstGeom>
            </p:spPr>
          </p:pic>
          <p:pic>
            <p:nvPicPr>
              <p:cNvPr id="10" name="圖片 9"/>
              <p:cNvPicPr>
                <a:picLocks noChangeAspect="1"/>
              </p:cNvPicPr>
              <p:nvPr/>
            </p:nvPicPr>
            <p:blipFill rotWithShape="1"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4522" r="1393"/>
              <a:stretch/>
            </p:blipFill>
            <p:spPr>
              <a:xfrm>
                <a:off x="7123760" y="42213"/>
                <a:ext cx="644193" cy="382171"/>
              </a:xfrm>
              <a:prstGeom prst="rect">
                <a:avLst/>
              </a:prstGeom>
            </p:spPr>
          </p:pic>
          <p:pic>
            <p:nvPicPr>
              <p:cNvPr id="11" name="圖片 10"/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79460" y="42003"/>
                <a:ext cx="650704" cy="382172"/>
              </a:xfrm>
              <a:prstGeom prst="rect">
                <a:avLst/>
              </a:prstGeom>
            </p:spPr>
          </p:pic>
          <p:pic>
            <p:nvPicPr>
              <p:cNvPr id="12" name="圖片 11"/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41671" y="41986"/>
                <a:ext cx="591829" cy="379460"/>
              </a:xfrm>
              <a:prstGeom prst="rect">
                <a:avLst/>
              </a:prstGeom>
            </p:spPr>
          </p:pic>
        </p:grpSp>
        <p:pic>
          <p:nvPicPr>
            <p:cNvPr id="8" name="圖片 7"/>
            <p:cNvPicPr>
              <a:picLocks noChangeAspect="1"/>
            </p:cNvPicPr>
            <p:nvPr/>
          </p:nvPicPr>
          <p:blipFill>
            <a:blip r:embed="rId1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099" y="67226"/>
              <a:ext cx="664229" cy="351962"/>
            </a:xfrm>
            <a:prstGeom prst="rect">
              <a:avLst/>
            </a:prstGeom>
          </p:spPr>
        </p:pic>
      </p:grpSp>
      <p:sp>
        <p:nvSpPr>
          <p:cNvPr id="29" name="內容版面配置區 2"/>
          <p:cNvSpPr txBox="1">
            <a:spLocks/>
          </p:cNvSpPr>
          <p:nvPr userDrawn="1"/>
        </p:nvSpPr>
        <p:spPr bwMode="auto">
          <a:xfrm>
            <a:off x="-198581" y="2381987"/>
            <a:ext cx="8936166" cy="928688"/>
          </a:xfrm>
          <a:prstGeom prst="rect">
            <a:avLst/>
          </a:prstGeom>
          <a:noFill/>
          <a:ln/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defPPr>
              <a:defRPr lang="zh-TW"/>
            </a:defPPr>
            <a:lvl1pPr indent="3175" algn="ctr">
              <a:defRPr sz="4000" b="1" kern="0" spc="50">
                <a:ln w="11430"/>
                <a:solidFill>
                  <a:schemeClr val="accent5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  <a:cs typeface="+mj-cs"/>
              </a:defRPr>
            </a:lvl1pPr>
          </a:lstStyle>
          <a:p>
            <a:pPr algn="l"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kumimoji="0" lang="zh-TW" altLang="en-US" sz="4800" dirty="0">
              <a:solidFill>
                <a:srgbClr val="4472C4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2018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800" r:id="rId7"/>
  </p:sldLayoutIdLst>
  <p:timing>
    <p:tnLst>
      <p:par>
        <p:cTn id="1" dur="indefinite" restart="never" nodeType="tmRoot"/>
      </p:par>
    </p:tnLst>
  </p:timing>
  <p:hf hdr="0" ftr="0" dt="0"/>
  <p:txStyles>
    <p:titleStyle>
      <a:lvl1pPr marL="0" indent="3175" algn="l" defTabSz="914400" rtl="0" eaLnBrk="1" latinLnBrk="0" hangingPunct="1">
        <a:lnSpc>
          <a:spcPct val="90000"/>
        </a:lnSpc>
        <a:spcBef>
          <a:spcPct val="0"/>
        </a:spcBef>
        <a:buNone/>
        <a:defRPr lang="zh-TW" altLang="en-US" sz="4800" b="1" kern="0" spc="50" dirty="0">
          <a:ln w="11430"/>
          <a:solidFill>
            <a:srgbClr val="2F5597"/>
          </a:solidFill>
          <a:effectLst>
            <a:outerShdw blurRad="76200" dist="50800" dir="5400000" algn="tl" rotWithShape="0">
              <a:srgbClr val="000000">
                <a:alpha val="65000"/>
              </a:srgbClr>
            </a:outerShdw>
          </a:effectLst>
          <a:latin typeface="微軟正黑體" pitchFamily="34" charset="-120"/>
          <a:ea typeface="微軟正黑體" pitchFamily="34" charset="-12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矩形 48"/>
          <p:cNvSpPr/>
          <p:nvPr userDrawn="1"/>
        </p:nvSpPr>
        <p:spPr>
          <a:xfrm>
            <a:off x="56974" y="453079"/>
            <a:ext cx="8986151" cy="4571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kumimoji="0" lang="zh-TW" altLang="en-US">
              <a:solidFill>
                <a:prstClr val="white"/>
              </a:solidFill>
            </a:endParaRPr>
          </a:p>
        </p:txBody>
      </p:sp>
      <p:grpSp>
        <p:nvGrpSpPr>
          <p:cNvPr id="50" name="群組 49"/>
          <p:cNvGrpSpPr/>
          <p:nvPr userDrawn="1"/>
        </p:nvGrpSpPr>
        <p:grpSpPr>
          <a:xfrm>
            <a:off x="4989286" y="19250"/>
            <a:ext cx="2205439" cy="433863"/>
            <a:chOff x="2873261" y="4686879"/>
            <a:chExt cx="3565514" cy="718714"/>
          </a:xfrm>
        </p:grpSpPr>
        <p:sp>
          <p:nvSpPr>
            <p:cNvPr id="51" name="橢圓 50"/>
            <p:cNvSpPr/>
            <p:nvPr/>
          </p:nvSpPr>
          <p:spPr>
            <a:xfrm>
              <a:off x="3003082" y="4812633"/>
              <a:ext cx="433137" cy="43313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kumimoji="0" lang="zh-TW" altLang="en-US">
                <a:solidFill>
                  <a:prstClr val="white"/>
                </a:solidFill>
              </a:endParaRPr>
            </a:p>
          </p:txBody>
        </p:sp>
        <p:pic>
          <p:nvPicPr>
            <p:cNvPr id="52" name="圖片 51"/>
            <p:cNvPicPr>
              <a:picLocks noChangeAspect="1"/>
            </p:cNvPicPr>
            <p:nvPr/>
          </p:nvPicPr>
          <p:blipFill>
            <a:blip r:embed="rId8" cstate="print">
              <a:clrChange>
                <a:clrFrom>
                  <a:srgbClr val="FFFEFD"/>
                </a:clrFrom>
                <a:clrTo>
                  <a:srgbClr val="FFFEF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3261" y="4686879"/>
              <a:ext cx="3565514" cy="718714"/>
            </a:xfrm>
            <a:prstGeom prst="rect">
              <a:avLst/>
            </a:prstGeom>
          </p:spPr>
        </p:pic>
      </p:grpSp>
      <p:grpSp>
        <p:nvGrpSpPr>
          <p:cNvPr id="53" name="群組 52"/>
          <p:cNvGrpSpPr/>
          <p:nvPr userDrawn="1"/>
        </p:nvGrpSpPr>
        <p:grpSpPr>
          <a:xfrm>
            <a:off x="7202661" y="2792"/>
            <a:ext cx="1840464" cy="449162"/>
            <a:chOff x="3411538" y="5200867"/>
            <a:chExt cx="2348990" cy="593541"/>
          </a:xfrm>
        </p:grpSpPr>
        <p:pic>
          <p:nvPicPr>
            <p:cNvPr id="54" name="圖片 53"/>
            <p:cNvPicPr>
              <a:picLocks noChangeAspect="1"/>
            </p:cNvPicPr>
            <p:nvPr userDrawn="1"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407" t="55424" r="-1"/>
            <a:stretch/>
          </p:blipFill>
          <p:spPr>
            <a:xfrm>
              <a:off x="4943406" y="5200867"/>
              <a:ext cx="817122" cy="593541"/>
            </a:xfrm>
            <a:prstGeom prst="roundRect">
              <a:avLst>
                <a:gd name="adj" fmla="val 15462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55" name="圖片 54"/>
            <p:cNvPicPr>
              <a:picLocks noChangeAspect="1"/>
            </p:cNvPicPr>
            <p:nvPr userDrawn="1"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579"/>
            <a:stretch/>
          </p:blipFill>
          <p:spPr>
            <a:xfrm>
              <a:off x="3411538" y="5210492"/>
              <a:ext cx="765369" cy="57462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56" name="圖片 55"/>
            <p:cNvPicPr>
              <a:picLocks noChangeAspect="1"/>
            </p:cNvPicPr>
            <p:nvPr userDrawn="1"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2737"/>
            <a:stretch/>
          </p:blipFill>
          <p:spPr>
            <a:xfrm>
              <a:off x="4192199" y="5219557"/>
              <a:ext cx="741251" cy="573194"/>
            </a:xfrm>
            <a:prstGeom prst="roundRect">
              <a:avLst>
                <a:gd name="adj" fmla="val 12150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grpSp>
        <p:nvGrpSpPr>
          <p:cNvPr id="57" name="群組 56"/>
          <p:cNvGrpSpPr/>
          <p:nvPr userDrawn="1"/>
        </p:nvGrpSpPr>
        <p:grpSpPr>
          <a:xfrm>
            <a:off x="7639542" y="6209659"/>
            <a:ext cx="1427168" cy="556648"/>
            <a:chOff x="7552917" y="6228909"/>
            <a:chExt cx="1427168" cy="556648"/>
          </a:xfrm>
        </p:grpSpPr>
        <p:pic>
          <p:nvPicPr>
            <p:cNvPr id="58" name="圖片 57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0093" y="6228909"/>
              <a:ext cx="669992" cy="556648"/>
            </a:xfrm>
            <a:prstGeom prst="rect">
              <a:avLst/>
            </a:prstGeom>
          </p:spPr>
        </p:pic>
        <p:pic>
          <p:nvPicPr>
            <p:cNvPr id="59" name="圖片 58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2917" y="6294213"/>
              <a:ext cx="831564" cy="476243"/>
            </a:xfrm>
            <a:prstGeom prst="rect">
              <a:avLst/>
            </a:prstGeom>
          </p:spPr>
        </p:pic>
      </p:grpSp>
      <p:sp>
        <p:nvSpPr>
          <p:cNvPr id="60" name="投影片編號版面配置區 2"/>
          <p:cNvSpPr>
            <a:spLocks noGrp="1"/>
          </p:cNvSpPr>
          <p:nvPr>
            <p:ph type="sldNum" sz="quarter" idx="4"/>
          </p:nvPr>
        </p:nvSpPr>
        <p:spPr>
          <a:xfrm>
            <a:off x="-1806" y="6477302"/>
            <a:ext cx="839204" cy="365125"/>
          </a:xfrm>
          <a:prstGeom prst="rect">
            <a:avLst/>
          </a:prstGeom>
        </p:spPr>
        <p:txBody>
          <a:bodyPr/>
          <a:lstStyle>
            <a:lvl1pPr>
              <a:defRPr sz="18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CB12B977-F88E-40C7-9BB7-5B38BFCF5DF7}" type="slidenum">
              <a:rPr kumimoji="0" lang="zh-TW" altLang="en-US" smtClean="0">
                <a:solidFill>
                  <a:prstClr val="black"/>
                </a:solidFill>
              </a:rPr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zh-TW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6408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2" r:id="rId1"/>
    <p:sldLayoutId id="2147483813" r:id="rId2"/>
    <p:sldLayoutId id="2147483814" r:id="rId3"/>
    <p:sldLayoutId id="2147483815" r:id="rId4"/>
    <p:sldLayoutId id="2147483816" r:id="rId5"/>
    <p:sldLayoutId id="2147483819" r:id="rId6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4"/>
          </p:nvPr>
        </p:nvSpPr>
        <p:spPr>
          <a:xfrm>
            <a:off x="-1806" y="6477302"/>
            <a:ext cx="839204" cy="365125"/>
          </a:xfrm>
          <a:prstGeom prst="rect">
            <a:avLst/>
          </a:prstGeom>
        </p:spPr>
        <p:txBody>
          <a:bodyPr/>
          <a:lstStyle>
            <a:lvl1pPr>
              <a:defRPr sz="18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CB12B977-F88E-40C7-9BB7-5B38BFCF5DF7}" type="slidenum">
              <a:rPr kumimoji="0" lang="zh-TW" altLang="en-US" smtClean="0">
                <a:solidFill>
                  <a:prstClr val="black"/>
                </a:solidFill>
              </a:rPr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zh-TW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4840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3" r:id="rId3"/>
    <p:sldLayoutId id="2147483824" r:id="rId4"/>
    <p:sldLayoutId id="2147483825" r:id="rId5"/>
    <p:sldLayoutId id="2147483826" r:id="rId6"/>
    <p:sldLayoutId id="2147483827" r:id="rId7"/>
    <p:sldLayoutId id="2147483828" r:id="rId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C1246D43-B32A-4C75-98CF-2EB0FFC582B6}" type="datetime1">
              <a:rPr kumimoji="0" lang="zh-TW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新細明體" panose="02020500000000000000" pitchFamily="18" charset="-120"/>
              </a:rPr>
              <a:t>2021/3/4</a:t>
            </a:fld>
            <a:endParaRPr kumimoji="0" lang="zh-TW" alt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kumimoji="0" lang="zh-TW" alt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7086600" y="634552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i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65F9C0B6-C9BD-4C15-BB0E-16C2889549C0}" type="slidenum">
              <a:rPr kumimoji="0" lang="zh-TW" altLang="en-US" smtClean="0">
                <a:solidFill>
                  <a:prstClr val="black"/>
                </a:solidFill>
              </a:rPr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zh-TW" altLang="en-US">
              <a:solidFill>
                <a:prstClr val="black"/>
              </a:solidFill>
            </a:endParaRPr>
          </a:p>
        </p:txBody>
      </p:sp>
      <p:grpSp>
        <p:nvGrpSpPr>
          <p:cNvPr id="7" name="群組 6"/>
          <p:cNvGrpSpPr/>
          <p:nvPr userDrawn="1"/>
        </p:nvGrpSpPr>
        <p:grpSpPr>
          <a:xfrm>
            <a:off x="7729870" y="-162001"/>
            <a:ext cx="1424763" cy="806277"/>
            <a:chOff x="4818888" y="4732814"/>
            <a:chExt cx="4315968" cy="2184988"/>
          </a:xfrm>
        </p:grpSpPr>
        <p:pic>
          <p:nvPicPr>
            <p:cNvPr id="8" name="圖片 7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6572" b="100000" l="200" r="100000">
                          <a14:foregroundMark x1="79827" y1="87123" x2="79827" y2="87123"/>
                          <a14:foregroundMark x1="79827" y1="85169" x2="79827" y2="85169"/>
                        </a14:backgroundRemoval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439" r="18750" b="15275"/>
            <a:stretch/>
          </p:blipFill>
          <p:spPr>
            <a:xfrm>
              <a:off x="6747636" y="4732814"/>
              <a:ext cx="2331719" cy="2184988"/>
            </a:xfrm>
            <a:prstGeom prst="rect">
              <a:avLst/>
            </a:prstGeom>
            <a:effectLst>
              <a:softEdge rad="63500"/>
            </a:effectLst>
          </p:spPr>
        </p:pic>
        <p:pic>
          <p:nvPicPr>
            <p:cNvPr id="9" name="圖片 8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0000" b="100000" l="0" r="100000">
                          <a14:foregroundMark x1="3718" y1="76346" x2="3718" y2="76346"/>
                          <a14:foregroundMark x1="3333" y1="78654" x2="3333" y2="78654"/>
                          <a14:foregroundMark x1="7308" y1="77115" x2="7308" y2="77115"/>
                          <a14:foregroundMark x1="6410" y1="80962" x2="6410" y2="80962"/>
                          <a14:foregroundMark x1="6154" y1="81923" x2="6154" y2="81923"/>
                          <a14:backgroundMark x1="96795" y1="48846" x2="96795" y2="48846"/>
                          <a14:backgroundMark x1="11282" y1="64038" x2="11282" y2="64038"/>
                          <a14:backgroundMark x1="4744" y1="78077" x2="4744" y2="78077"/>
                          <a14:backgroundMark x1="2308" y1="82500" x2="2308" y2="82500"/>
                          <a14:backgroundMark x1="1282" y1="79423" x2="1282" y2="79423"/>
                          <a14:backgroundMark x1="8846" y1="78846" x2="8846" y2="78846"/>
                          <a14:backgroundMark x1="769" y1="75000" x2="769" y2="75000"/>
                          <a14:backgroundMark x1="94872" y1="55192" x2="94872" y2="55192"/>
                          <a14:backgroundMark x1="97949" y1="65769" x2="97949" y2="65769"/>
                          <a14:backgroundMark x1="91282" y1="62885" x2="91282" y2="62885"/>
                          <a14:backgroundMark x1="1795" y1="88654" x2="1795" y2="88654"/>
                          <a14:backgroundMark x1="3205" y1="73462" x2="3205" y2="73462"/>
                          <a14:backgroundMark x1="6154" y1="83462" x2="6154" y2="83462"/>
                          <a14:backgroundMark x1="5769" y1="81346" x2="5769" y2="81346"/>
                          <a14:backgroundMark x1="7564" y1="76346" x2="7564" y2="76346"/>
                          <a14:backgroundMark x1="3333" y1="85769" x2="3333" y2="85769"/>
                          <a14:backgroundMark x1="11282" y1="78269" x2="11282" y2="78269"/>
                          <a14:backgroundMark x1="4615" y1="78654" x2="4615" y2="78654"/>
                          <a14:backgroundMark x1="4615" y1="79038" x2="4615" y2="79038"/>
                          <a14:backgroundMark x1="3974" y1="80962" x2="3974" y2="80962"/>
                          <a14:backgroundMark x1="10000" y1="70385" x2="10000" y2="70385"/>
                          <a14:backgroundMark x1="3718" y1="74808" x2="3718" y2="74808"/>
                          <a14:backgroundMark x1="3974" y1="75577" x2="3974" y2="75577"/>
                          <a14:backgroundMark x1="5513" y1="75962" x2="5513" y2="75962"/>
                          <a14:backgroundMark x1="5513" y1="79808" x2="5513" y2="79808"/>
                          <a14:backgroundMark x1="7564" y1="79038" x2="7564" y2="79038"/>
                          <a14:backgroundMark x1="5769" y1="80192" x2="5769" y2="80192"/>
                          <a14:backgroundMark x1="5128" y1="77885" x2="5128" y2="77885"/>
                          <a14:backgroundMark x1="94816" y1="36806" x2="94816" y2="36806"/>
                        </a14:backgroundRemoval>
                      </a14:imgEffect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76"/>
            <a:stretch/>
          </p:blipFill>
          <p:spPr>
            <a:xfrm>
              <a:off x="4818888" y="5181785"/>
              <a:ext cx="2483131" cy="1730174"/>
            </a:xfrm>
            <a:prstGeom prst="rect">
              <a:avLst/>
            </a:prstGeom>
            <a:effectLst>
              <a:softEdge rad="31750"/>
            </a:effectLst>
          </p:spPr>
        </p:pic>
        <p:pic>
          <p:nvPicPr>
            <p:cNvPr id="10" name="圖片 9"/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6572" b="100000" l="200" r="100000">
                          <a14:foregroundMark x1="79827" y1="87123" x2="79827" y2="87123"/>
                          <a14:foregroundMark x1="79827" y1="85169" x2="79827" y2="85169"/>
                        </a14:backgroundRemoval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170" t="49609" r="18500" b="19138"/>
            <a:stretch/>
          </p:blipFill>
          <p:spPr>
            <a:xfrm>
              <a:off x="8264498" y="5718957"/>
              <a:ext cx="870358" cy="1177200"/>
            </a:xfrm>
            <a:prstGeom prst="rect">
              <a:avLst/>
            </a:prstGeom>
            <a:effectLst>
              <a:softEdge rad="31750"/>
            </a:effectLst>
          </p:spPr>
        </p:pic>
      </p:grpSp>
      <p:pic>
        <p:nvPicPr>
          <p:cNvPr id="11" name="圖片 10"/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0" y="561412"/>
            <a:ext cx="9144000" cy="72231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31" y="75617"/>
            <a:ext cx="2198204" cy="435117"/>
          </a:xfrm>
          <a:prstGeom prst="rect">
            <a:avLst/>
          </a:prstGeom>
        </p:spPr>
      </p:pic>
      <p:grpSp>
        <p:nvGrpSpPr>
          <p:cNvPr id="13" name="群組 12"/>
          <p:cNvGrpSpPr/>
          <p:nvPr userDrawn="1"/>
        </p:nvGrpSpPr>
        <p:grpSpPr>
          <a:xfrm>
            <a:off x="-101103" y="6624083"/>
            <a:ext cx="9346204" cy="239353"/>
            <a:chOff x="-92700" y="6331415"/>
            <a:chExt cx="9346204" cy="511236"/>
          </a:xfrm>
        </p:grpSpPr>
        <p:grpSp>
          <p:nvGrpSpPr>
            <p:cNvPr id="14" name="群組 13"/>
            <p:cNvGrpSpPr/>
            <p:nvPr/>
          </p:nvGrpSpPr>
          <p:grpSpPr>
            <a:xfrm>
              <a:off x="-92700" y="6331415"/>
              <a:ext cx="8759804" cy="510363"/>
              <a:chOff x="203792" y="6182906"/>
              <a:chExt cx="8759804" cy="653828"/>
            </a:xfrm>
          </p:grpSpPr>
          <p:pic>
            <p:nvPicPr>
              <p:cNvPr id="16" name="圖片 15"/>
              <p:cNvPicPr>
                <a:picLocks noChangeAspect="1"/>
              </p:cNvPicPr>
              <p:nvPr/>
            </p:nvPicPr>
            <p:blipFill>
              <a:blip r:embed="rId21" cstate="print">
                <a:extLst>
                  <a:ext uri="{BEBA8EAE-BF5A-486C-A8C5-ECC9F3942E4B}">
                    <a14:imgProps xmlns:a14="http://schemas.microsoft.com/office/drawing/2010/main">
                      <a14:imgLayer r:embed="rId22">
                        <a14:imgEffect>
                          <a14:backgroundRemoval t="0" b="100000" l="4980" r="9492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48303" y="6182906"/>
                <a:ext cx="2402958" cy="653828"/>
              </a:xfrm>
              <a:prstGeom prst="rect">
                <a:avLst/>
              </a:prstGeom>
            </p:spPr>
          </p:pic>
          <p:pic>
            <p:nvPicPr>
              <p:cNvPr id="17" name="圖片 16"/>
              <p:cNvPicPr>
                <a:picLocks noChangeAspect="1"/>
              </p:cNvPicPr>
              <p:nvPr/>
            </p:nvPicPr>
            <p:blipFill>
              <a:blip r:embed="rId21" cstate="print">
                <a:extLst>
                  <a:ext uri="{BEBA8EAE-BF5A-486C-A8C5-ECC9F3942E4B}">
                    <a14:imgProps xmlns:a14="http://schemas.microsoft.com/office/drawing/2010/main">
                      <a14:imgLayer r:embed="rId22">
                        <a14:imgEffect>
                          <a14:backgroundRemoval t="0" b="100000" l="4980" r="9492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6560638" y="6182906"/>
                <a:ext cx="2402958" cy="653828"/>
              </a:xfrm>
              <a:prstGeom prst="rect">
                <a:avLst/>
              </a:prstGeom>
            </p:spPr>
          </p:pic>
          <p:pic>
            <p:nvPicPr>
              <p:cNvPr id="18" name="圖片 17"/>
              <p:cNvPicPr>
                <a:picLocks noChangeAspect="1"/>
              </p:cNvPicPr>
              <p:nvPr/>
            </p:nvPicPr>
            <p:blipFill>
              <a:blip r:embed="rId21" cstate="print">
                <a:extLst>
                  <a:ext uri="{BEBA8EAE-BF5A-486C-A8C5-ECC9F3942E4B}">
                    <a14:imgProps xmlns:a14="http://schemas.microsoft.com/office/drawing/2010/main">
                      <a14:imgLayer r:embed="rId22">
                        <a14:imgEffect>
                          <a14:backgroundRemoval t="0" b="100000" l="4980" r="9492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16127" y="6182906"/>
                <a:ext cx="2402958" cy="653828"/>
              </a:xfrm>
              <a:prstGeom prst="rect">
                <a:avLst/>
              </a:prstGeom>
            </p:spPr>
          </p:pic>
          <p:pic>
            <p:nvPicPr>
              <p:cNvPr id="19" name="圖片 18"/>
              <p:cNvPicPr>
                <a:picLocks noChangeAspect="1"/>
              </p:cNvPicPr>
              <p:nvPr/>
            </p:nvPicPr>
            <p:blipFill>
              <a:blip r:embed="rId21" cstate="print">
                <a:extLst>
                  <a:ext uri="{BEBA8EAE-BF5A-486C-A8C5-ECC9F3942E4B}">
                    <a14:imgProps xmlns:a14="http://schemas.microsoft.com/office/drawing/2010/main">
                      <a14:imgLayer r:embed="rId22">
                        <a14:imgEffect>
                          <a14:backgroundRemoval t="0" b="100000" l="4980" r="9492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3792" y="6182906"/>
                <a:ext cx="2402958" cy="653828"/>
              </a:xfrm>
              <a:prstGeom prst="rect">
                <a:avLst/>
              </a:prstGeom>
            </p:spPr>
          </p:pic>
        </p:grpSp>
        <p:pic>
          <p:nvPicPr>
            <p:cNvPr id="15" name="圖片 14"/>
            <p:cNvPicPr>
              <a:picLocks noChangeAspect="1"/>
            </p:cNvPicPr>
            <p:nvPr/>
          </p:nvPicPr>
          <p:blipFill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0" b="100000" l="4980" r="9492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0546" y="6332288"/>
              <a:ext cx="2402958" cy="5103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62966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9" r:id="rId1"/>
    <p:sldLayoutId id="2147483840" r:id="rId2"/>
    <p:sldLayoutId id="2147483841" r:id="rId3"/>
    <p:sldLayoutId id="2147483842" r:id="rId4"/>
    <p:sldLayoutId id="2147483843" r:id="rId5"/>
    <p:sldLayoutId id="2147483844" r:id="rId6"/>
    <p:sldLayoutId id="2147483845" r:id="rId7"/>
    <p:sldLayoutId id="2147483846" r:id="rId8"/>
    <p:sldLayoutId id="2147483847" r:id="rId9"/>
    <p:sldLayoutId id="2147483848" r:id="rId10"/>
    <p:sldLayoutId id="2147483849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zh-TW" altLang="en-US" sz="3600" b="1" kern="1200" spc="50" dirty="0" smtClean="0">
          <a:ln w="0"/>
          <a:solidFill>
            <a:schemeClr val="tx1"/>
          </a:solidFill>
          <a:effectLst>
            <a:innerShdw blurRad="63500" dist="50800" dir="13500000">
              <a:srgbClr val="000000">
                <a:alpha val="50000"/>
              </a:srgbClr>
            </a:innerShdw>
          </a:effectLst>
          <a:latin typeface="微軟正黑體" panose="020B0604030504040204" pitchFamily="34" charset="-120"/>
          <a:ea typeface="微軟正黑體" panose="020B0604030504040204" pitchFamily="34" charset="-12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85E9735F-6624-4DFC-B93C-ABF7C7915238}" type="datetime1">
              <a:rPr kumimoji="0" lang="zh-TW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新細明體" panose="02020500000000000000" pitchFamily="18" charset="-120"/>
              </a:rPr>
              <a:t>2021/3/4</a:t>
            </a:fld>
            <a:endParaRPr kumimoji="0" lang="zh-TW" alt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kumimoji="0" lang="zh-TW" alt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7086600" y="634552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i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65F9C0B6-C9BD-4C15-BB0E-16C2889549C0}" type="slidenum">
              <a:rPr kumimoji="0" lang="zh-TW" altLang="en-US" smtClean="0">
                <a:solidFill>
                  <a:prstClr val="black"/>
                </a:solidFill>
              </a:rPr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zh-TW" altLang="en-US">
              <a:solidFill>
                <a:prstClr val="black"/>
              </a:solidFill>
            </a:endParaRPr>
          </a:p>
        </p:txBody>
      </p:sp>
      <p:grpSp>
        <p:nvGrpSpPr>
          <p:cNvPr id="7" name="群組 6"/>
          <p:cNvGrpSpPr/>
          <p:nvPr userDrawn="1"/>
        </p:nvGrpSpPr>
        <p:grpSpPr>
          <a:xfrm>
            <a:off x="7729870" y="-162001"/>
            <a:ext cx="1424763" cy="806277"/>
            <a:chOff x="4818888" y="4732814"/>
            <a:chExt cx="4315968" cy="2184988"/>
          </a:xfrm>
        </p:grpSpPr>
        <p:pic>
          <p:nvPicPr>
            <p:cNvPr id="8" name="圖片 7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6572" b="100000" l="200" r="100000">
                          <a14:foregroundMark x1="79827" y1="87123" x2="79827" y2="87123"/>
                          <a14:foregroundMark x1="79827" y1="85169" x2="79827" y2="85169"/>
                        </a14:backgroundRemoval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439" r="18750" b="15275"/>
            <a:stretch/>
          </p:blipFill>
          <p:spPr>
            <a:xfrm>
              <a:off x="6747636" y="4732814"/>
              <a:ext cx="2331719" cy="2184988"/>
            </a:xfrm>
            <a:prstGeom prst="rect">
              <a:avLst/>
            </a:prstGeom>
            <a:effectLst>
              <a:softEdge rad="63500"/>
            </a:effectLst>
          </p:spPr>
        </p:pic>
        <p:pic>
          <p:nvPicPr>
            <p:cNvPr id="9" name="圖片 8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0000" b="100000" l="0" r="100000">
                          <a14:foregroundMark x1="3718" y1="76346" x2="3718" y2="76346"/>
                          <a14:foregroundMark x1="3333" y1="78654" x2="3333" y2="78654"/>
                          <a14:foregroundMark x1="7308" y1="77115" x2="7308" y2="77115"/>
                          <a14:foregroundMark x1="6410" y1="80962" x2="6410" y2="80962"/>
                          <a14:foregroundMark x1="6154" y1="81923" x2="6154" y2="81923"/>
                          <a14:backgroundMark x1="96795" y1="48846" x2="96795" y2="48846"/>
                          <a14:backgroundMark x1="11282" y1="64038" x2="11282" y2="64038"/>
                          <a14:backgroundMark x1="4744" y1="78077" x2="4744" y2="78077"/>
                          <a14:backgroundMark x1="2308" y1="82500" x2="2308" y2="82500"/>
                          <a14:backgroundMark x1="1282" y1="79423" x2="1282" y2="79423"/>
                          <a14:backgroundMark x1="8846" y1="78846" x2="8846" y2="78846"/>
                          <a14:backgroundMark x1="769" y1="75000" x2="769" y2="75000"/>
                          <a14:backgroundMark x1="94872" y1="55192" x2="94872" y2="55192"/>
                          <a14:backgroundMark x1="97949" y1="65769" x2="97949" y2="65769"/>
                          <a14:backgroundMark x1="91282" y1="62885" x2="91282" y2="62885"/>
                          <a14:backgroundMark x1="1795" y1="88654" x2="1795" y2="88654"/>
                          <a14:backgroundMark x1="3205" y1="73462" x2="3205" y2="73462"/>
                          <a14:backgroundMark x1="6154" y1="83462" x2="6154" y2="83462"/>
                          <a14:backgroundMark x1="5769" y1="81346" x2="5769" y2="81346"/>
                          <a14:backgroundMark x1="7564" y1="76346" x2="7564" y2="76346"/>
                          <a14:backgroundMark x1="3333" y1="85769" x2="3333" y2="85769"/>
                          <a14:backgroundMark x1="11282" y1="78269" x2="11282" y2="78269"/>
                          <a14:backgroundMark x1="4615" y1="78654" x2="4615" y2="78654"/>
                          <a14:backgroundMark x1="4615" y1="79038" x2="4615" y2="79038"/>
                          <a14:backgroundMark x1="3974" y1="80962" x2="3974" y2="80962"/>
                          <a14:backgroundMark x1="10000" y1="70385" x2="10000" y2="70385"/>
                          <a14:backgroundMark x1="3718" y1="74808" x2="3718" y2="74808"/>
                          <a14:backgroundMark x1="3974" y1="75577" x2="3974" y2="75577"/>
                          <a14:backgroundMark x1="5513" y1="75962" x2="5513" y2="75962"/>
                          <a14:backgroundMark x1="5513" y1="79808" x2="5513" y2="79808"/>
                          <a14:backgroundMark x1="7564" y1="79038" x2="7564" y2="79038"/>
                          <a14:backgroundMark x1="5769" y1="80192" x2="5769" y2="80192"/>
                          <a14:backgroundMark x1="5128" y1="77885" x2="5128" y2="77885"/>
                          <a14:backgroundMark x1="94816" y1="36806" x2="94816" y2="36806"/>
                        </a14:backgroundRemoval>
                      </a14:imgEffect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76"/>
            <a:stretch/>
          </p:blipFill>
          <p:spPr>
            <a:xfrm>
              <a:off x="4818888" y="5181785"/>
              <a:ext cx="2483131" cy="1730174"/>
            </a:xfrm>
            <a:prstGeom prst="rect">
              <a:avLst/>
            </a:prstGeom>
            <a:effectLst>
              <a:softEdge rad="31750"/>
            </a:effectLst>
          </p:spPr>
        </p:pic>
        <p:pic>
          <p:nvPicPr>
            <p:cNvPr id="10" name="圖片 9"/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6572" b="100000" l="200" r="100000">
                          <a14:foregroundMark x1="79827" y1="87123" x2="79827" y2="87123"/>
                          <a14:foregroundMark x1="79827" y1="85169" x2="79827" y2="85169"/>
                        </a14:backgroundRemoval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170" t="49609" r="18500" b="19138"/>
            <a:stretch/>
          </p:blipFill>
          <p:spPr>
            <a:xfrm>
              <a:off x="8264498" y="5718957"/>
              <a:ext cx="870358" cy="1177200"/>
            </a:xfrm>
            <a:prstGeom prst="rect">
              <a:avLst/>
            </a:prstGeom>
            <a:effectLst>
              <a:softEdge rad="31750"/>
            </a:effectLst>
          </p:spPr>
        </p:pic>
      </p:grpSp>
      <p:pic>
        <p:nvPicPr>
          <p:cNvPr id="11" name="圖片 10"/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0" y="561412"/>
            <a:ext cx="9144000" cy="72231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31" y="75617"/>
            <a:ext cx="2198204" cy="435117"/>
          </a:xfrm>
          <a:prstGeom prst="rect">
            <a:avLst/>
          </a:prstGeom>
        </p:spPr>
      </p:pic>
      <p:grpSp>
        <p:nvGrpSpPr>
          <p:cNvPr id="13" name="群組 12"/>
          <p:cNvGrpSpPr/>
          <p:nvPr userDrawn="1"/>
        </p:nvGrpSpPr>
        <p:grpSpPr>
          <a:xfrm>
            <a:off x="-101103" y="6624083"/>
            <a:ext cx="9346204" cy="239353"/>
            <a:chOff x="-92700" y="6331415"/>
            <a:chExt cx="9346204" cy="511236"/>
          </a:xfrm>
        </p:grpSpPr>
        <p:grpSp>
          <p:nvGrpSpPr>
            <p:cNvPr id="14" name="群組 13"/>
            <p:cNvGrpSpPr/>
            <p:nvPr/>
          </p:nvGrpSpPr>
          <p:grpSpPr>
            <a:xfrm>
              <a:off x="-92700" y="6331415"/>
              <a:ext cx="8759804" cy="510363"/>
              <a:chOff x="203792" y="6182906"/>
              <a:chExt cx="8759804" cy="653828"/>
            </a:xfrm>
          </p:grpSpPr>
          <p:pic>
            <p:nvPicPr>
              <p:cNvPr id="16" name="圖片 15"/>
              <p:cNvPicPr>
                <a:picLocks noChangeAspect="1"/>
              </p:cNvPicPr>
              <p:nvPr/>
            </p:nvPicPr>
            <p:blipFill>
              <a:blip r:embed="rId21" cstate="print">
                <a:extLst>
                  <a:ext uri="{BEBA8EAE-BF5A-486C-A8C5-ECC9F3942E4B}">
                    <a14:imgProps xmlns:a14="http://schemas.microsoft.com/office/drawing/2010/main">
                      <a14:imgLayer r:embed="rId22">
                        <a14:imgEffect>
                          <a14:backgroundRemoval t="0" b="100000" l="4980" r="9492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48303" y="6182906"/>
                <a:ext cx="2402958" cy="653828"/>
              </a:xfrm>
              <a:prstGeom prst="rect">
                <a:avLst/>
              </a:prstGeom>
            </p:spPr>
          </p:pic>
          <p:pic>
            <p:nvPicPr>
              <p:cNvPr id="17" name="圖片 16"/>
              <p:cNvPicPr>
                <a:picLocks noChangeAspect="1"/>
              </p:cNvPicPr>
              <p:nvPr/>
            </p:nvPicPr>
            <p:blipFill>
              <a:blip r:embed="rId21" cstate="print">
                <a:extLst>
                  <a:ext uri="{BEBA8EAE-BF5A-486C-A8C5-ECC9F3942E4B}">
                    <a14:imgProps xmlns:a14="http://schemas.microsoft.com/office/drawing/2010/main">
                      <a14:imgLayer r:embed="rId22">
                        <a14:imgEffect>
                          <a14:backgroundRemoval t="0" b="100000" l="4980" r="9492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6560638" y="6182906"/>
                <a:ext cx="2402958" cy="653828"/>
              </a:xfrm>
              <a:prstGeom prst="rect">
                <a:avLst/>
              </a:prstGeom>
            </p:spPr>
          </p:pic>
          <p:pic>
            <p:nvPicPr>
              <p:cNvPr id="18" name="圖片 17"/>
              <p:cNvPicPr>
                <a:picLocks noChangeAspect="1"/>
              </p:cNvPicPr>
              <p:nvPr/>
            </p:nvPicPr>
            <p:blipFill>
              <a:blip r:embed="rId21" cstate="print">
                <a:extLst>
                  <a:ext uri="{BEBA8EAE-BF5A-486C-A8C5-ECC9F3942E4B}">
                    <a14:imgProps xmlns:a14="http://schemas.microsoft.com/office/drawing/2010/main">
                      <a14:imgLayer r:embed="rId22">
                        <a14:imgEffect>
                          <a14:backgroundRemoval t="0" b="100000" l="4980" r="9492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16127" y="6182906"/>
                <a:ext cx="2402958" cy="653828"/>
              </a:xfrm>
              <a:prstGeom prst="rect">
                <a:avLst/>
              </a:prstGeom>
            </p:spPr>
          </p:pic>
          <p:pic>
            <p:nvPicPr>
              <p:cNvPr id="19" name="圖片 18"/>
              <p:cNvPicPr>
                <a:picLocks noChangeAspect="1"/>
              </p:cNvPicPr>
              <p:nvPr/>
            </p:nvPicPr>
            <p:blipFill>
              <a:blip r:embed="rId21" cstate="print">
                <a:extLst>
                  <a:ext uri="{BEBA8EAE-BF5A-486C-A8C5-ECC9F3942E4B}">
                    <a14:imgProps xmlns:a14="http://schemas.microsoft.com/office/drawing/2010/main">
                      <a14:imgLayer r:embed="rId22">
                        <a14:imgEffect>
                          <a14:backgroundRemoval t="0" b="100000" l="4980" r="9492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3792" y="6182906"/>
                <a:ext cx="2402958" cy="653828"/>
              </a:xfrm>
              <a:prstGeom prst="rect">
                <a:avLst/>
              </a:prstGeom>
            </p:spPr>
          </p:pic>
        </p:grpSp>
        <p:pic>
          <p:nvPicPr>
            <p:cNvPr id="15" name="圖片 14"/>
            <p:cNvPicPr>
              <a:picLocks noChangeAspect="1"/>
            </p:cNvPicPr>
            <p:nvPr/>
          </p:nvPicPr>
          <p:blipFill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0" b="100000" l="4980" r="9492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0546" y="6332288"/>
              <a:ext cx="2402958" cy="5103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12991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899" r:id="rId4"/>
    <p:sldLayoutId id="2147483900" r:id="rId5"/>
    <p:sldLayoutId id="2147483901" r:id="rId6"/>
    <p:sldLayoutId id="2147483902" r:id="rId7"/>
    <p:sldLayoutId id="2147483903" r:id="rId8"/>
    <p:sldLayoutId id="2147483904" r:id="rId9"/>
    <p:sldLayoutId id="2147483905" r:id="rId10"/>
    <p:sldLayoutId id="2147483906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zh-TW" altLang="en-US" sz="3600" b="1" kern="1200" spc="50" dirty="0" smtClean="0">
          <a:ln w="0"/>
          <a:solidFill>
            <a:schemeClr val="tx1"/>
          </a:solidFill>
          <a:effectLst>
            <a:innerShdw blurRad="63500" dist="50800" dir="13500000">
              <a:srgbClr val="000000">
                <a:alpha val="50000"/>
              </a:srgbClr>
            </a:innerShdw>
          </a:effectLst>
          <a:latin typeface="微軟正黑體" panose="020B0604030504040204" pitchFamily="34" charset="-120"/>
          <a:ea typeface="微軟正黑體" panose="020B0604030504040204" pitchFamily="34" charset="-12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직사각형 1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BF6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8C804A59-9212-4B61-96AD-14D3894C6B5A}" type="datetime1">
              <a:rPr kumimoji="0" lang="zh-TW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新細明體" panose="02020500000000000000" pitchFamily="18" charset="-120"/>
              </a:rPr>
              <a:t>2021/3/4</a:t>
            </a:fld>
            <a:endParaRPr kumimoji="0" lang="zh-TW" alt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kumimoji="0" lang="zh-TW" alt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7086600" y="634552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 i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65F9C0B6-C9BD-4C15-BB0E-16C2889549C0}" type="slidenum">
              <a:rPr kumimoji="0" lang="zh-TW" altLang="en-US" smtClean="0"/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zh-TW" altLang="en-US" dirty="0"/>
          </a:p>
        </p:txBody>
      </p:sp>
      <p:pic>
        <p:nvPicPr>
          <p:cNvPr id="12" name="圖片 11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31" y="75617"/>
            <a:ext cx="2198204" cy="435117"/>
          </a:xfrm>
          <a:prstGeom prst="rect">
            <a:avLst/>
          </a:prstGeom>
        </p:spPr>
      </p:pic>
      <p:grpSp>
        <p:nvGrpSpPr>
          <p:cNvPr id="25" name="群組 24"/>
          <p:cNvGrpSpPr/>
          <p:nvPr userDrawn="1"/>
        </p:nvGrpSpPr>
        <p:grpSpPr>
          <a:xfrm>
            <a:off x="-10633" y="562581"/>
            <a:ext cx="9164287" cy="73299"/>
            <a:chOff x="-10633" y="562581"/>
            <a:chExt cx="9164287" cy="73299"/>
          </a:xfrm>
        </p:grpSpPr>
        <p:sp>
          <p:nvSpPr>
            <p:cNvPr id="26" name="직사각형 2"/>
            <p:cNvSpPr/>
            <p:nvPr userDrawn="1"/>
          </p:nvSpPr>
          <p:spPr>
            <a:xfrm flipV="1">
              <a:off x="4617654" y="563880"/>
              <a:ext cx="4536000" cy="72000"/>
            </a:xfrm>
            <a:prstGeom prst="rect">
              <a:avLst/>
            </a:prstGeom>
            <a:solidFill>
              <a:srgbClr val="71C6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7" name="직사각형 2"/>
            <p:cNvSpPr/>
            <p:nvPr userDrawn="1"/>
          </p:nvSpPr>
          <p:spPr>
            <a:xfrm flipV="1">
              <a:off x="1702122" y="562581"/>
              <a:ext cx="2916000" cy="72000"/>
            </a:xfrm>
            <a:prstGeom prst="rect">
              <a:avLst/>
            </a:prstGeom>
            <a:solidFill>
              <a:srgbClr val="97D6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8" name="직사각형 2"/>
            <p:cNvSpPr/>
            <p:nvPr userDrawn="1"/>
          </p:nvSpPr>
          <p:spPr>
            <a:xfrm flipV="1">
              <a:off x="-10633" y="563167"/>
              <a:ext cx="1728000" cy="72000"/>
            </a:xfrm>
            <a:prstGeom prst="rect">
              <a:avLst/>
            </a:prstGeom>
            <a:solidFill>
              <a:srgbClr val="BDE5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29" name="群組 28"/>
          <p:cNvGrpSpPr/>
          <p:nvPr userDrawn="1"/>
        </p:nvGrpSpPr>
        <p:grpSpPr>
          <a:xfrm>
            <a:off x="7729870" y="-162001"/>
            <a:ext cx="1424763" cy="806277"/>
            <a:chOff x="4818888" y="4732814"/>
            <a:chExt cx="4315968" cy="2184988"/>
          </a:xfrm>
        </p:grpSpPr>
        <p:pic>
          <p:nvPicPr>
            <p:cNvPr id="30" name="圖片 29"/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6572" b="100000" l="200" r="100000">
                          <a14:foregroundMark x1="79827" y1="87123" x2="79827" y2="87123"/>
                          <a14:foregroundMark x1="79827" y1="85169" x2="79827" y2="85169"/>
                        </a14:backgroundRemoval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439" r="18750" b="15275"/>
            <a:stretch/>
          </p:blipFill>
          <p:spPr>
            <a:xfrm>
              <a:off x="6747636" y="4732814"/>
              <a:ext cx="2331719" cy="2184988"/>
            </a:xfrm>
            <a:prstGeom prst="rect">
              <a:avLst/>
            </a:prstGeom>
            <a:effectLst>
              <a:softEdge rad="63500"/>
            </a:effectLst>
          </p:spPr>
        </p:pic>
        <p:pic>
          <p:nvPicPr>
            <p:cNvPr id="31" name="圖片 30"/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10000" b="100000" l="0" r="100000">
                          <a14:foregroundMark x1="3718" y1="76346" x2="3718" y2="76346"/>
                          <a14:foregroundMark x1="3333" y1="78654" x2="3333" y2="78654"/>
                          <a14:foregroundMark x1="7308" y1="77115" x2="7308" y2="77115"/>
                          <a14:foregroundMark x1="6410" y1="80962" x2="6410" y2="80962"/>
                          <a14:foregroundMark x1="6154" y1="81923" x2="6154" y2="81923"/>
                          <a14:backgroundMark x1="96795" y1="48846" x2="96795" y2="48846"/>
                          <a14:backgroundMark x1="11282" y1="64038" x2="11282" y2="64038"/>
                          <a14:backgroundMark x1="4744" y1="78077" x2="4744" y2="78077"/>
                          <a14:backgroundMark x1="2308" y1="82500" x2="2308" y2="82500"/>
                          <a14:backgroundMark x1="1282" y1="79423" x2="1282" y2="79423"/>
                          <a14:backgroundMark x1="8846" y1="78846" x2="8846" y2="78846"/>
                          <a14:backgroundMark x1="769" y1="75000" x2="769" y2="75000"/>
                          <a14:backgroundMark x1="94872" y1="55192" x2="94872" y2="55192"/>
                          <a14:backgroundMark x1="97949" y1="65769" x2="97949" y2="65769"/>
                          <a14:backgroundMark x1="91282" y1="62885" x2="91282" y2="62885"/>
                          <a14:backgroundMark x1="1795" y1="88654" x2="1795" y2="88654"/>
                          <a14:backgroundMark x1="3205" y1="73462" x2="3205" y2="73462"/>
                          <a14:backgroundMark x1="6154" y1="83462" x2="6154" y2="83462"/>
                          <a14:backgroundMark x1="5769" y1="81346" x2="5769" y2="81346"/>
                          <a14:backgroundMark x1="7564" y1="76346" x2="7564" y2="76346"/>
                          <a14:backgroundMark x1="3333" y1="85769" x2="3333" y2="85769"/>
                          <a14:backgroundMark x1="11282" y1="78269" x2="11282" y2="78269"/>
                          <a14:backgroundMark x1="4615" y1="78654" x2="4615" y2="78654"/>
                          <a14:backgroundMark x1="4615" y1="79038" x2="4615" y2="79038"/>
                          <a14:backgroundMark x1="3974" y1="80962" x2="3974" y2="80962"/>
                          <a14:backgroundMark x1="10000" y1="70385" x2="10000" y2="70385"/>
                          <a14:backgroundMark x1="3718" y1="74808" x2="3718" y2="74808"/>
                          <a14:backgroundMark x1="3974" y1="75577" x2="3974" y2="75577"/>
                          <a14:backgroundMark x1="5513" y1="75962" x2="5513" y2="75962"/>
                          <a14:backgroundMark x1="5513" y1="79808" x2="5513" y2="79808"/>
                          <a14:backgroundMark x1="7564" y1="79038" x2="7564" y2="79038"/>
                          <a14:backgroundMark x1="5769" y1="80192" x2="5769" y2="80192"/>
                          <a14:backgroundMark x1="5128" y1="77885" x2="5128" y2="77885"/>
                          <a14:backgroundMark x1="94816" y1="36806" x2="94816" y2="36806"/>
                        </a14:backgroundRemoval>
                      </a14:imgEffect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76"/>
            <a:stretch/>
          </p:blipFill>
          <p:spPr>
            <a:xfrm>
              <a:off x="4818888" y="5181785"/>
              <a:ext cx="2483131" cy="1730174"/>
            </a:xfrm>
            <a:prstGeom prst="rect">
              <a:avLst/>
            </a:prstGeom>
            <a:effectLst>
              <a:softEdge rad="31750"/>
            </a:effectLst>
          </p:spPr>
        </p:pic>
        <p:pic>
          <p:nvPicPr>
            <p:cNvPr id="32" name="圖片 31"/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6572" b="100000" l="200" r="100000">
                          <a14:foregroundMark x1="79827" y1="87123" x2="79827" y2="87123"/>
                          <a14:foregroundMark x1="79827" y1="85169" x2="79827" y2="85169"/>
                        </a14:backgroundRemoval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170" t="49609" r="18500" b="19138"/>
            <a:stretch/>
          </p:blipFill>
          <p:spPr>
            <a:xfrm>
              <a:off x="8264498" y="5718957"/>
              <a:ext cx="870358" cy="1177200"/>
            </a:xfrm>
            <a:prstGeom prst="rect">
              <a:avLst/>
            </a:prstGeom>
            <a:effectLst>
              <a:softEdge rad="31750"/>
            </a:effectLst>
          </p:spPr>
        </p:pic>
      </p:grpSp>
    </p:spTree>
    <p:extLst>
      <p:ext uri="{BB962C8B-B14F-4D97-AF65-F5344CB8AC3E}">
        <p14:creationId xmlns:p14="http://schemas.microsoft.com/office/powerpoint/2010/main" val="2063573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8" r:id="rId1"/>
    <p:sldLayoutId id="2147483909" r:id="rId2"/>
    <p:sldLayoutId id="2147483910" r:id="rId3"/>
    <p:sldLayoutId id="2147483911" r:id="rId4"/>
    <p:sldLayoutId id="2147483912" r:id="rId5"/>
    <p:sldLayoutId id="2147483913" r:id="rId6"/>
    <p:sldLayoutId id="2147483914" r:id="rId7"/>
    <p:sldLayoutId id="2147483915" r:id="rId8"/>
    <p:sldLayoutId id="2147483916" r:id="rId9"/>
    <p:sldLayoutId id="2147483917" r:id="rId10"/>
    <p:sldLayoutId id="2147483918" r:id="rId11"/>
    <p:sldLayoutId id="2147484225" r:id="rId12"/>
    <p:sldLayoutId id="2147484226" r:id="rId13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lang="zh-TW" altLang="en-US" sz="4400" b="1" kern="1200" spc="50" dirty="0">
          <a:ln w="0">
            <a:solidFill>
              <a:schemeClr val="accent3">
                <a:lumMod val="75000"/>
              </a:schemeClr>
            </a:solidFill>
          </a:ln>
          <a:solidFill>
            <a:srgbClr val="50786E"/>
          </a:solidFill>
          <a:effectLst>
            <a:innerShdw blurRad="63500" dist="50800" dir="13500000">
              <a:srgbClr val="000000">
                <a:alpha val="50000"/>
              </a:srgbClr>
            </a:innerShdw>
          </a:effectLst>
          <a:latin typeface="微軟正黑體" panose="020B0604030504040204" pitchFamily="34" charset="-120"/>
          <a:ea typeface="微軟正黑體" panose="020B0604030504040204" pitchFamily="34" charset="-12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928BF76D-35B6-4459-B8C4-C5F5A7BD291F}" type="datetime1">
              <a:rPr kumimoji="0" lang="zh-TW" alt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2021/3/4</a:t>
            </a:fld>
            <a:endParaRPr kumimoji="0"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kumimoji="0"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grpSp>
        <p:nvGrpSpPr>
          <p:cNvPr id="7" name="群組 6"/>
          <p:cNvGrpSpPr/>
          <p:nvPr userDrawn="1"/>
        </p:nvGrpSpPr>
        <p:grpSpPr>
          <a:xfrm>
            <a:off x="7640632" y="6225152"/>
            <a:ext cx="1427168" cy="556648"/>
            <a:chOff x="7552917" y="6228909"/>
            <a:chExt cx="1427168" cy="556648"/>
          </a:xfrm>
        </p:grpSpPr>
        <p:pic>
          <p:nvPicPr>
            <p:cNvPr id="8" name="圖片 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0093" y="6228909"/>
              <a:ext cx="669992" cy="556648"/>
            </a:xfrm>
            <a:prstGeom prst="rect">
              <a:avLst/>
            </a:prstGeom>
          </p:spPr>
        </p:pic>
        <p:pic>
          <p:nvPicPr>
            <p:cNvPr id="9" name="圖片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2917" y="6294213"/>
              <a:ext cx="831564" cy="476243"/>
            </a:xfrm>
            <a:prstGeom prst="rect">
              <a:avLst/>
            </a:prstGeom>
          </p:spPr>
        </p:pic>
      </p:grpSp>
      <p:grpSp>
        <p:nvGrpSpPr>
          <p:cNvPr id="13" name="群組 12"/>
          <p:cNvGrpSpPr/>
          <p:nvPr userDrawn="1"/>
        </p:nvGrpSpPr>
        <p:grpSpPr>
          <a:xfrm>
            <a:off x="76200" y="80256"/>
            <a:ext cx="1960202" cy="391552"/>
            <a:chOff x="2873261" y="4686879"/>
            <a:chExt cx="3565514" cy="718714"/>
          </a:xfrm>
        </p:grpSpPr>
        <p:sp>
          <p:nvSpPr>
            <p:cNvPr id="14" name="橢圓 13"/>
            <p:cNvSpPr/>
            <p:nvPr/>
          </p:nvSpPr>
          <p:spPr>
            <a:xfrm>
              <a:off x="3003082" y="4812633"/>
              <a:ext cx="433137" cy="43313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kumimoji="0" lang="zh-TW" altLang="en-US">
                <a:solidFill>
                  <a:prstClr val="white"/>
                </a:solidFill>
              </a:endParaRPr>
            </a:p>
          </p:txBody>
        </p:sp>
        <p:pic>
          <p:nvPicPr>
            <p:cNvPr id="15" name="圖片 14"/>
            <p:cNvPicPr>
              <a:picLocks noChangeAspect="1"/>
            </p:cNvPicPr>
            <p:nvPr/>
          </p:nvPicPr>
          <p:blipFill>
            <a:blip r:embed="rId9" cstate="print">
              <a:clrChange>
                <a:clrFrom>
                  <a:srgbClr val="FFFEFD"/>
                </a:clrFrom>
                <a:clrTo>
                  <a:srgbClr val="FFFEF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3261" y="4686879"/>
              <a:ext cx="3565514" cy="7187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60263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1" r:id="rId1"/>
    <p:sldLayoutId id="2147484062" r:id="rId2"/>
    <p:sldLayoutId id="2147484063" r:id="rId3"/>
    <p:sldLayoutId id="2147484064" r:id="rId4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sz="4400" b="1" kern="1200"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16200000" scaled="1"/>
            <a:tileRect/>
          </a:gradFill>
          <a:latin typeface="Arial Black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矩形 48"/>
          <p:cNvSpPr/>
          <p:nvPr userDrawn="1"/>
        </p:nvSpPr>
        <p:spPr>
          <a:xfrm>
            <a:off x="56974" y="453079"/>
            <a:ext cx="8986151" cy="4571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kumimoji="0" lang="zh-TW" altLang="en-US">
              <a:solidFill>
                <a:prstClr val="white"/>
              </a:solidFill>
            </a:endParaRPr>
          </a:p>
        </p:txBody>
      </p:sp>
      <p:grpSp>
        <p:nvGrpSpPr>
          <p:cNvPr id="50" name="群組 49"/>
          <p:cNvGrpSpPr/>
          <p:nvPr userDrawn="1"/>
        </p:nvGrpSpPr>
        <p:grpSpPr>
          <a:xfrm>
            <a:off x="4989286" y="19250"/>
            <a:ext cx="2205439" cy="433863"/>
            <a:chOff x="2873261" y="4686879"/>
            <a:chExt cx="3565514" cy="718714"/>
          </a:xfrm>
        </p:grpSpPr>
        <p:sp>
          <p:nvSpPr>
            <p:cNvPr id="51" name="橢圓 50"/>
            <p:cNvSpPr/>
            <p:nvPr/>
          </p:nvSpPr>
          <p:spPr>
            <a:xfrm>
              <a:off x="3003082" y="4812633"/>
              <a:ext cx="433137" cy="43313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kumimoji="0" lang="zh-TW" altLang="en-US">
                <a:solidFill>
                  <a:prstClr val="white"/>
                </a:solidFill>
              </a:endParaRPr>
            </a:p>
          </p:txBody>
        </p:sp>
        <p:pic>
          <p:nvPicPr>
            <p:cNvPr id="52" name="圖片 51"/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FFEFD"/>
                </a:clrFrom>
                <a:clrTo>
                  <a:srgbClr val="FFFEF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3261" y="4686879"/>
              <a:ext cx="3565514" cy="718714"/>
            </a:xfrm>
            <a:prstGeom prst="rect">
              <a:avLst/>
            </a:prstGeom>
          </p:spPr>
        </p:pic>
      </p:grpSp>
      <p:grpSp>
        <p:nvGrpSpPr>
          <p:cNvPr id="53" name="群組 52"/>
          <p:cNvGrpSpPr/>
          <p:nvPr userDrawn="1"/>
        </p:nvGrpSpPr>
        <p:grpSpPr>
          <a:xfrm>
            <a:off x="7202661" y="2792"/>
            <a:ext cx="1840464" cy="449162"/>
            <a:chOff x="3411538" y="5200867"/>
            <a:chExt cx="2348990" cy="593541"/>
          </a:xfrm>
        </p:grpSpPr>
        <p:pic>
          <p:nvPicPr>
            <p:cNvPr id="54" name="圖片 53"/>
            <p:cNvPicPr>
              <a:picLocks noChangeAspect="1"/>
            </p:cNvPicPr>
            <p:nvPr userDrawn="1"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407" t="55424" r="-1"/>
            <a:stretch/>
          </p:blipFill>
          <p:spPr>
            <a:xfrm>
              <a:off x="4943406" y="5200867"/>
              <a:ext cx="817122" cy="593541"/>
            </a:xfrm>
            <a:prstGeom prst="roundRect">
              <a:avLst>
                <a:gd name="adj" fmla="val 15462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55" name="圖片 54"/>
            <p:cNvPicPr>
              <a:picLocks noChangeAspect="1"/>
            </p:cNvPicPr>
            <p:nvPr userDrawn="1"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579"/>
            <a:stretch/>
          </p:blipFill>
          <p:spPr>
            <a:xfrm>
              <a:off x="3411538" y="5210492"/>
              <a:ext cx="765369" cy="57462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56" name="圖片 55"/>
            <p:cNvPicPr>
              <a:picLocks noChangeAspect="1"/>
            </p:cNvPicPr>
            <p:nvPr userDrawn="1"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2737"/>
            <a:stretch/>
          </p:blipFill>
          <p:spPr>
            <a:xfrm>
              <a:off x="4192199" y="5219557"/>
              <a:ext cx="741251" cy="573194"/>
            </a:xfrm>
            <a:prstGeom prst="roundRect">
              <a:avLst>
                <a:gd name="adj" fmla="val 12150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grpSp>
        <p:nvGrpSpPr>
          <p:cNvPr id="57" name="群組 56"/>
          <p:cNvGrpSpPr/>
          <p:nvPr userDrawn="1"/>
        </p:nvGrpSpPr>
        <p:grpSpPr>
          <a:xfrm>
            <a:off x="7639542" y="6209659"/>
            <a:ext cx="1427168" cy="556648"/>
            <a:chOff x="7552917" y="6228909"/>
            <a:chExt cx="1427168" cy="556648"/>
          </a:xfrm>
        </p:grpSpPr>
        <p:pic>
          <p:nvPicPr>
            <p:cNvPr id="58" name="圖片 5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0093" y="6228909"/>
              <a:ext cx="669992" cy="556648"/>
            </a:xfrm>
            <a:prstGeom prst="rect">
              <a:avLst/>
            </a:prstGeom>
          </p:spPr>
        </p:pic>
        <p:pic>
          <p:nvPicPr>
            <p:cNvPr id="59" name="圖片 58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2917" y="6294213"/>
              <a:ext cx="831564" cy="476243"/>
            </a:xfrm>
            <a:prstGeom prst="rect">
              <a:avLst/>
            </a:prstGeom>
          </p:spPr>
        </p:pic>
      </p:grpSp>
      <p:sp>
        <p:nvSpPr>
          <p:cNvPr id="60" name="投影片編號版面配置區 2"/>
          <p:cNvSpPr>
            <a:spLocks noGrp="1"/>
          </p:cNvSpPr>
          <p:nvPr>
            <p:ph type="sldNum" sz="quarter" idx="4"/>
          </p:nvPr>
        </p:nvSpPr>
        <p:spPr>
          <a:xfrm>
            <a:off x="-1806" y="6477302"/>
            <a:ext cx="839204" cy="365125"/>
          </a:xfrm>
          <a:prstGeom prst="rect">
            <a:avLst/>
          </a:prstGeom>
        </p:spPr>
        <p:txBody>
          <a:bodyPr/>
          <a:lstStyle>
            <a:lvl1pPr>
              <a:defRPr sz="18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CB12B977-F88E-40C7-9BB7-5B38BFCF5DF7}" type="slidenum">
              <a:rPr kumimoji="0" lang="zh-TW" altLang="en-US" smtClean="0">
                <a:solidFill>
                  <a:prstClr val="black"/>
                </a:solidFill>
              </a:rPr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zh-TW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2652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9" r:id="rId1"/>
    <p:sldLayoutId id="2147484100" r:id="rId2"/>
    <p:sldLayoutId id="2147484101" r:id="rId3"/>
    <p:sldLayoutId id="2147484102" r:id="rId4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49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49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9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9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189.png"/><Relationship Id="rId4" Type="http://schemas.openxmlformats.org/officeDocument/2006/relationships/image" Target="../media/image188.png"/></Relationships>
</file>

<file path=ppt/slides/_rels/slide10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openxmlformats.org/officeDocument/2006/relationships/image" Target="../media/image194.jpeg"/><Relationship Id="rId2" Type="http://schemas.openxmlformats.org/officeDocument/2006/relationships/image" Target="../media/image190.jpe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93.jpeg"/><Relationship Id="rId5" Type="http://schemas.openxmlformats.org/officeDocument/2006/relationships/image" Target="../media/image192.jpeg"/><Relationship Id="rId4" Type="http://schemas.openxmlformats.org/officeDocument/2006/relationships/image" Target="../media/image19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7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7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4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49.xml"/><Relationship Id="rId4" Type="http://schemas.openxmlformats.org/officeDocument/2006/relationships/hyperlink" Target="https://data.cdc.gov.tw/api/3/action/datastore_search?resource_id=5f2ee3db-7d48-4b09-b11c-d38fb2815add&amp;limit=5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82.png"/><Relationship Id="rId4" Type="http://schemas.openxmlformats.org/officeDocument/2006/relationships/hyperlink" Target="https://data.cdc.gov.tw/api/3/action/datastore_search?resource_id=5f2ee3db-7d48-4b09-b11c-d38fb2815add&amp;limit=5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hyperlink" Target="https://data.cdc.gov.tw/api/3/action/datastore_search?resource_id=5f2ee3db-7d48-4b09-b11c-d38fb2815add&amp;limit=5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4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4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4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4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4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4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4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4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4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9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4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4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4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4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4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4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4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4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4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49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49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49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4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4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4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4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49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4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49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49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49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49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49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4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4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59.png"/><Relationship Id="rId4" Type="http://schemas.openxmlformats.org/officeDocument/2006/relationships/image" Target="../media/image57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49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49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49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49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49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49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49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49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49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4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9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49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49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49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49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49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49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9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hyperlink" Target="https://app.powerbi.com/view?r=eyJrIjoiNTVlZDM3ZGQtOGJiMS00NzBjLTkzMDAtYWIzOTJiYmMyMWQ2IiwidCI6IjU2MWU3YmZiLWM5MWYtNGEwZi1hMzBiLTZiMmEzYjc3Mzk1MyIsImMiOjEwfQ%3D%3D" TargetMode="External"/><Relationship Id="rId1" Type="http://schemas.openxmlformats.org/officeDocument/2006/relationships/slideLayout" Target="../slideLayouts/slideLayout49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hyperlink" Target="https://docs.microsoft.com/zh-tw/dax/dax-operator-reference" TargetMode="External"/><Relationship Id="rId1" Type="http://schemas.openxmlformats.org/officeDocument/2006/relationships/slideLayout" Target="../slideLayouts/slideLayout49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4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49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49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49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49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9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49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49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49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49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4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49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49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49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49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49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49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49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49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49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49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4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ctrTitle"/>
          </p:nvPr>
        </p:nvSpPr>
        <p:spPr>
          <a:xfrm>
            <a:off x="648048" y="1305396"/>
            <a:ext cx="8062912" cy="1470025"/>
          </a:xfrm>
        </p:spPr>
        <p:txBody>
          <a:bodyPr>
            <a:noAutofit/>
          </a:bodyPr>
          <a:lstStyle/>
          <a:p>
            <a:r>
              <a:rPr lang="en-US" altLang="zh-TW" sz="4000" dirty="0" smtClean="0"/>
              <a:t>Power BI</a:t>
            </a:r>
            <a:r>
              <a:rPr lang="zh-TW" altLang="en-US" sz="4000" dirty="0"/>
              <a:t> </a:t>
            </a:r>
            <a:r>
              <a:rPr lang="zh-TW" altLang="en-US" sz="4000" dirty="0" smtClean="0"/>
              <a:t>統計指標實作教學</a:t>
            </a:r>
            <a:r>
              <a:rPr lang="en-US" altLang="zh-TW" sz="4000" dirty="0" smtClean="0"/>
              <a:t/>
            </a:r>
            <a:br>
              <a:rPr lang="en-US" altLang="zh-TW" sz="4000" dirty="0" smtClean="0"/>
            </a:br>
            <a:endParaRPr lang="zh-TW" altLang="en-US" sz="2400" dirty="0"/>
          </a:p>
        </p:txBody>
      </p:sp>
      <p:pic>
        <p:nvPicPr>
          <p:cNvPr id="6" name="Picture 9" descr="淡門急診大樓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730942"/>
            <a:ext cx="3692006" cy="2394000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 descr="台北馬偕外觀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730942"/>
            <a:ext cx="3600450" cy="2395537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副標題 1"/>
          <p:cNvSpPr>
            <a:spLocks noGrp="1"/>
          </p:cNvSpPr>
          <p:nvPr>
            <p:ph type="subTitle" idx="1"/>
          </p:nvPr>
        </p:nvSpPr>
        <p:spPr>
          <a:xfrm>
            <a:off x="648048" y="3140968"/>
            <a:ext cx="8062912" cy="2169320"/>
          </a:xfrm>
        </p:spPr>
        <p:txBody>
          <a:bodyPr/>
          <a:lstStyle/>
          <a:p>
            <a:r>
              <a:rPr lang="zh-TW" altLang="en-US" dirty="0"/>
              <a:t>資訊室主任</a:t>
            </a:r>
            <a:r>
              <a:rPr lang="zh-TW" altLang="en-US" dirty="0" smtClean="0"/>
              <a:t>：鄭聰貴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242046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effectLst/>
              </a:rPr>
              <a:t>疫情儀錶板實作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3200" dirty="0"/>
              <a:t>第一步</a:t>
            </a:r>
            <a:r>
              <a:rPr lang="en-US" altLang="zh-TW" sz="3200" dirty="0"/>
              <a:t>: </a:t>
            </a:r>
            <a:r>
              <a:rPr lang="zh-TW" altLang="en-US" sz="3200" dirty="0"/>
              <a:t>資料如何取得呢</a:t>
            </a:r>
            <a:r>
              <a:rPr lang="en-US" altLang="zh-TW" sz="3200" dirty="0" smtClean="0"/>
              <a:t>?</a:t>
            </a:r>
          </a:p>
          <a:p>
            <a:r>
              <a:rPr lang="zh-TW" altLang="en-US" sz="3200" dirty="0"/>
              <a:t>第二步</a:t>
            </a:r>
            <a:r>
              <a:rPr lang="en-US" altLang="zh-TW" sz="3200" dirty="0"/>
              <a:t>: </a:t>
            </a:r>
            <a:r>
              <a:rPr lang="zh-TW" altLang="en-US" sz="3200" dirty="0"/>
              <a:t>進到 </a:t>
            </a:r>
            <a:r>
              <a:rPr lang="en-US" altLang="zh-TW" sz="3200" dirty="0"/>
              <a:t>Power BI </a:t>
            </a:r>
            <a:r>
              <a:rPr lang="zh-TW" altLang="en-US" sz="3200" dirty="0"/>
              <a:t>匯入</a:t>
            </a:r>
            <a:r>
              <a:rPr lang="zh-TW" altLang="en-US" sz="3200" dirty="0" smtClean="0"/>
              <a:t>資料</a:t>
            </a:r>
            <a:endParaRPr lang="en-US" altLang="zh-TW" sz="3200" dirty="0" smtClean="0"/>
          </a:p>
          <a:p>
            <a:r>
              <a:rPr lang="zh-TW" altLang="en-US" sz="3200" dirty="0"/>
              <a:t>第三步</a:t>
            </a:r>
            <a:r>
              <a:rPr lang="en-US" altLang="zh-TW" sz="3200" dirty="0"/>
              <a:t>: </a:t>
            </a:r>
            <a:r>
              <a:rPr lang="zh-TW" altLang="en-US" sz="3200" dirty="0"/>
              <a:t>建立 </a:t>
            </a:r>
            <a:r>
              <a:rPr lang="en-US" altLang="zh-TW" sz="3200" dirty="0"/>
              <a:t>Power BI </a:t>
            </a:r>
            <a:r>
              <a:rPr lang="zh-TW" altLang="en-US" sz="3200" dirty="0"/>
              <a:t>視覺</a:t>
            </a:r>
            <a:r>
              <a:rPr lang="zh-TW" altLang="en-US" sz="3200" dirty="0" smtClean="0"/>
              <a:t>圖表</a:t>
            </a:r>
            <a:endParaRPr lang="en-US" altLang="zh-TW" sz="3200" dirty="0" smtClean="0"/>
          </a:p>
          <a:p>
            <a:r>
              <a:rPr lang="zh-TW" altLang="en-US" sz="3200" dirty="0"/>
              <a:t>第四步</a:t>
            </a:r>
            <a:r>
              <a:rPr lang="en-US" altLang="zh-TW" sz="3200" dirty="0"/>
              <a:t>: </a:t>
            </a:r>
            <a:r>
              <a:rPr lang="zh-TW" altLang="en-US" sz="3200" dirty="0"/>
              <a:t>優化 </a:t>
            </a:r>
            <a:r>
              <a:rPr lang="en-US" altLang="zh-TW" sz="3200" dirty="0"/>
              <a:t>Power BI </a:t>
            </a:r>
            <a:r>
              <a:rPr lang="zh-TW" altLang="en-US" sz="3200" dirty="0"/>
              <a:t>視覺報表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10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1033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新增資料行</a:t>
            </a:r>
            <a:r>
              <a:rPr lang="en-US" altLang="zh-TW" dirty="0" smtClean="0"/>
              <a:t>_</a:t>
            </a:r>
            <a:r>
              <a:rPr lang="zh-TW" altLang="en-US" dirty="0" smtClean="0"/>
              <a:t>單價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單價 </a:t>
            </a:r>
            <a:r>
              <a:rPr lang="en-US" altLang="zh-TW" dirty="0"/>
              <a:t>= RELATED('</a:t>
            </a:r>
            <a:r>
              <a:rPr lang="zh-TW" altLang="en-US" dirty="0"/>
              <a:t>產品表</a:t>
            </a:r>
            <a:r>
              <a:rPr lang="en-US" altLang="zh-TW" dirty="0"/>
              <a:t>'[</a:t>
            </a:r>
            <a:r>
              <a:rPr lang="zh-TW" altLang="en-US" dirty="0"/>
              <a:t>價格</a:t>
            </a:r>
            <a:r>
              <a:rPr lang="en-US" altLang="zh-TW" dirty="0" smtClean="0"/>
              <a:t>])</a:t>
            </a:r>
          </a:p>
          <a:p>
            <a:r>
              <a:rPr lang="zh-TW" altLang="en-US" dirty="0"/>
              <a:t>獲利 </a:t>
            </a:r>
            <a:r>
              <a:rPr lang="en-US" altLang="zh-TW" dirty="0"/>
              <a:t>= [</a:t>
            </a:r>
            <a:r>
              <a:rPr lang="zh-TW" altLang="en-US" dirty="0"/>
              <a:t>單價</a:t>
            </a:r>
            <a:r>
              <a:rPr lang="en-US" altLang="zh-TW" dirty="0"/>
              <a:t>] - [</a:t>
            </a:r>
            <a:r>
              <a:rPr lang="zh-TW" altLang="en-US" dirty="0"/>
              <a:t>成本</a:t>
            </a:r>
            <a:r>
              <a:rPr lang="en-US" altLang="zh-TW" dirty="0"/>
              <a:t>]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100</a:t>
            </a:fld>
            <a:endParaRPr lang="zh-TW" altLang="en-US">
              <a:solidFill>
                <a:prstClr val="black"/>
              </a:solidFill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425" y="3015046"/>
            <a:ext cx="8129924" cy="1633130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468" y="5085541"/>
            <a:ext cx="8523839" cy="1175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97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新增量值</a:t>
            </a:r>
            <a:r>
              <a:rPr lang="en-US" altLang="zh-TW" dirty="0" smtClean="0"/>
              <a:t>_</a:t>
            </a:r>
            <a:r>
              <a:rPr lang="zh-TW" altLang="en-US" dirty="0" smtClean="0"/>
              <a:t>銷售金額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43809" y="1278870"/>
            <a:ext cx="7886700" cy="4351338"/>
          </a:xfrm>
        </p:spPr>
        <p:txBody>
          <a:bodyPr/>
          <a:lstStyle/>
          <a:p>
            <a:r>
              <a:rPr lang="zh-TW" altLang="en-US" dirty="0"/>
              <a:t>銷售金額 </a:t>
            </a:r>
            <a:r>
              <a:rPr lang="en-US" altLang="zh-TW" dirty="0"/>
              <a:t>= </a:t>
            </a:r>
            <a:r>
              <a:rPr lang="en-US" altLang="zh-TW" dirty="0" err="1"/>
              <a:t>sumx</a:t>
            </a:r>
            <a:r>
              <a:rPr lang="en-US" altLang="zh-TW" dirty="0"/>
              <a:t>('</a:t>
            </a:r>
            <a:r>
              <a:rPr lang="en-US" altLang="zh-TW" dirty="0" err="1"/>
              <a:t>SourceData</a:t>
            </a:r>
            <a:r>
              <a:rPr lang="en-US" altLang="zh-TW" dirty="0"/>
              <a:t>',[</a:t>
            </a:r>
            <a:r>
              <a:rPr lang="zh-TW" altLang="en-US" dirty="0"/>
              <a:t>數量</a:t>
            </a:r>
            <a:r>
              <a:rPr lang="en-US" altLang="zh-TW" dirty="0"/>
              <a:t>]*[</a:t>
            </a:r>
            <a:r>
              <a:rPr lang="zh-TW" altLang="en-US" dirty="0"/>
              <a:t>單價</a:t>
            </a:r>
            <a:r>
              <a:rPr lang="en-US" altLang="zh-TW" dirty="0" smtClean="0"/>
              <a:t>])</a:t>
            </a:r>
          </a:p>
          <a:p>
            <a:r>
              <a:rPr lang="zh-TW" altLang="en-US" dirty="0"/>
              <a:t>總獲利金 </a:t>
            </a:r>
            <a:r>
              <a:rPr lang="en-US" altLang="zh-TW" dirty="0"/>
              <a:t>= </a:t>
            </a:r>
            <a:r>
              <a:rPr lang="en-US" altLang="zh-TW" dirty="0" err="1"/>
              <a:t>sumx</a:t>
            </a:r>
            <a:r>
              <a:rPr lang="en-US" altLang="zh-TW" dirty="0"/>
              <a:t>('</a:t>
            </a:r>
            <a:r>
              <a:rPr lang="en-US" altLang="zh-TW" dirty="0" err="1"/>
              <a:t>SourceData</a:t>
            </a:r>
            <a:r>
              <a:rPr lang="en-US" altLang="zh-TW" dirty="0"/>
              <a:t>',[</a:t>
            </a:r>
            <a:r>
              <a:rPr lang="zh-TW" altLang="en-US" dirty="0"/>
              <a:t>數量</a:t>
            </a:r>
            <a:r>
              <a:rPr lang="en-US" altLang="zh-TW" dirty="0"/>
              <a:t>]*[</a:t>
            </a:r>
            <a:r>
              <a:rPr lang="zh-TW" altLang="en-US" dirty="0"/>
              <a:t>獲利</a:t>
            </a:r>
            <a:r>
              <a:rPr lang="en-US" altLang="zh-TW" dirty="0"/>
              <a:t>])</a:t>
            </a:r>
          </a:p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101</a:t>
            </a:fld>
            <a:endParaRPr lang="zh-TW" altLang="en-US">
              <a:solidFill>
                <a:prstClr val="black"/>
              </a:solidFill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/>
          <a:srcRect t="10823"/>
          <a:stretch/>
        </p:blipFill>
        <p:spPr>
          <a:xfrm>
            <a:off x="329576" y="2403835"/>
            <a:ext cx="2847619" cy="42125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5942" y="2470027"/>
            <a:ext cx="5728074" cy="261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004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繪製散佈圖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102</a:t>
            </a:fld>
            <a:endParaRPr lang="zh-TW" altLang="en-US">
              <a:solidFill>
                <a:prstClr val="black"/>
              </a:solidFill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40145"/>
            <a:ext cx="8839607" cy="5005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763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103</a:t>
            </a:fld>
            <a:endParaRPr lang="zh-TW" altLang="en-US">
              <a:solidFill>
                <a:prstClr val="black"/>
              </a:solidFill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1942" y="815952"/>
            <a:ext cx="6820115" cy="5894695"/>
          </a:xfrm>
          <a:prstGeom prst="rect">
            <a:avLst/>
          </a:prstGeom>
        </p:spPr>
      </p:pic>
      <p:sp>
        <p:nvSpPr>
          <p:cNvPr id="6" name="向下箭號 5"/>
          <p:cNvSpPr/>
          <p:nvPr/>
        </p:nvSpPr>
        <p:spPr>
          <a:xfrm rot="5400000">
            <a:off x="7311004" y="5205073"/>
            <a:ext cx="1139483" cy="136456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圓角矩形 6"/>
          <p:cNvSpPr/>
          <p:nvPr/>
        </p:nvSpPr>
        <p:spPr>
          <a:xfrm>
            <a:off x="1722212" y="5481324"/>
            <a:ext cx="5335173" cy="911174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19472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8081010" cy="1325563"/>
          </a:xfrm>
        </p:spPr>
        <p:txBody>
          <a:bodyPr/>
          <a:lstStyle/>
          <a:p>
            <a:r>
              <a:rPr lang="en-US" altLang="zh-TW" dirty="0" smtClean="0"/>
              <a:t>Power BI APP </a:t>
            </a:r>
            <a:r>
              <a:rPr lang="zh-TW" altLang="en-US" dirty="0" smtClean="0"/>
              <a:t>查詢院內伺服器</a:t>
            </a:r>
            <a:endParaRPr lang="zh-TW" altLang="en-US" dirty="0"/>
          </a:p>
        </p:txBody>
      </p:sp>
      <p:pic>
        <p:nvPicPr>
          <p:cNvPr id="9" name="內容版面配置區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242" y="1473518"/>
            <a:ext cx="3525817" cy="4351338"/>
          </a:xfrm>
          <a:prstGeom prst="rect">
            <a:avLst/>
          </a:prstGeom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104</a:t>
            </a:fld>
            <a:endParaRPr lang="zh-TW" altLang="en-US">
              <a:solidFill>
                <a:prstClr val="black"/>
              </a:solidFill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2730" y="1473518"/>
            <a:ext cx="3029730" cy="444138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1930" y="2288308"/>
            <a:ext cx="2517767" cy="444474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5"/>
          <a:srcRect r="22399" b="49829"/>
          <a:stretch/>
        </p:blipFill>
        <p:spPr>
          <a:xfrm>
            <a:off x="2629335" y="3769504"/>
            <a:ext cx="2571315" cy="296354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文字方塊 10"/>
          <p:cNvSpPr txBox="1"/>
          <p:nvPr/>
        </p:nvSpPr>
        <p:spPr>
          <a:xfrm>
            <a:off x="30199" y="921247"/>
            <a:ext cx="5522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400" b="1" dirty="0" smtClean="0">
                <a:solidFill>
                  <a:srgbClr val="FF0000"/>
                </a:solidFill>
              </a:rPr>
              <a:t>1</a:t>
            </a:r>
            <a:endParaRPr lang="zh-TW" altLang="en-US" sz="4400" b="1" dirty="0">
              <a:solidFill>
                <a:srgbClr val="FF0000"/>
              </a:solidFill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2650063" y="2125234"/>
            <a:ext cx="5522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400" b="1" dirty="0" smtClean="0">
                <a:solidFill>
                  <a:srgbClr val="FF0000"/>
                </a:solidFill>
              </a:rPr>
              <a:t>2</a:t>
            </a:r>
            <a:endParaRPr lang="zh-TW" altLang="en-US" sz="4400" b="1" dirty="0">
              <a:solidFill>
                <a:srgbClr val="FF0000"/>
              </a:solidFill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4572000" y="4354797"/>
            <a:ext cx="5522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400" b="1" dirty="0" smtClean="0">
                <a:solidFill>
                  <a:srgbClr val="FF0000"/>
                </a:solidFill>
              </a:rPr>
              <a:t>3</a:t>
            </a:r>
            <a:endParaRPr lang="zh-TW" altLang="en-US" sz="4400" b="1" dirty="0">
              <a:solidFill>
                <a:srgbClr val="FF0000"/>
              </a:solidFill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6627608" y="2664736"/>
            <a:ext cx="5522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400" b="1" dirty="0" smtClean="0">
                <a:solidFill>
                  <a:srgbClr val="FF0000"/>
                </a:solidFill>
              </a:rPr>
              <a:t>4</a:t>
            </a:r>
            <a:endParaRPr lang="zh-TW" altLang="en-US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3518604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版面配置區 3"/>
          <p:cNvSpPr>
            <a:spLocks noGrp="1"/>
          </p:cNvSpPr>
          <p:nvPr>
            <p:ph type="body" idx="1"/>
          </p:nvPr>
        </p:nvSpPr>
        <p:spPr>
          <a:xfrm>
            <a:off x="750348" y="2468833"/>
            <a:ext cx="7886700" cy="1500187"/>
          </a:xfrm>
        </p:spPr>
        <p:txBody>
          <a:bodyPr>
            <a:normAutofit/>
          </a:bodyPr>
          <a:lstStyle/>
          <a:p>
            <a:r>
              <a:rPr lang="zh-TW" altLang="en-US" sz="4900" cap="all" dirty="0">
                <a:solidFill>
                  <a:prstClr val="black">
                    <a:lumMod val="85000"/>
                    <a:lumOff val="15000"/>
                  </a:prstClr>
                </a:solidFill>
                <a:latin typeface="Impact"/>
                <a:cs typeface="+mj-cs"/>
              </a:rPr>
              <a:t>歡迎聆聽</a:t>
            </a:r>
            <a:r>
              <a:rPr lang="en-US" altLang="zh-TW" sz="4900" cap="all" dirty="0">
                <a:solidFill>
                  <a:prstClr val="black">
                    <a:lumMod val="85000"/>
                    <a:lumOff val="15000"/>
                  </a:prstClr>
                </a:solidFill>
                <a:latin typeface="Impact"/>
                <a:cs typeface="+mj-cs"/>
              </a:rPr>
              <a:t/>
            </a:r>
            <a:br>
              <a:rPr lang="en-US" altLang="zh-TW" sz="4900" cap="all" dirty="0">
                <a:solidFill>
                  <a:prstClr val="black">
                    <a:lumMod val="85000"/>
                    <a:lumOff val="15000"/>
                  </a:prstClr>
                </a:solidFill>
                <a:latin typeface="Impact"/>
                <a:cs typeface="+mj-cs"/>
              </a:rPr>
            </a:br>
            <a:r>
              <a:rPr lang="zh-TW" altLang="en-US" sz="4900" cap="all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Impact"/>
                <a:cs typeface="+mj-cs"/>
              </a:rPr>
              <a:t>恭請指教</a:t>
            </a:r>
            <a:endParaRPr lang="zh-TW" altLang="en-US" dirty="0"/>
          </a:p>
        </p:txBody>
      </p:sp>
      <p:pic>
        <p:nvPicPr>
          <p:cNvPr id="5" name="Picture 12" descr="http://www.mmh.org.tw/intro/intro6_clip_image004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83768" y="5157192"/>
            <a:ext cx="1156799" cy="86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9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3851920" y="5158016"/>
            <a:ext cx="1157408" cy="86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D:\WWW\圖庫\馬偕博士\馬偕博士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20072" y="5157192"/>
            <a:ext cx="668474" cy="86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:\WWW\圖庫\馬偕-新竹建築\馬偕5_大小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78881" y="5156368"/>
            <a:ext cx="1305872" cy="86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84168" y="5157192"/>
            <a:ext cx="1191525" cy="866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5185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i="1" dirty="0">
                <a:effectLst/>
              </a:rPr>
              <a:t>第一步</a:t>
            </a:r>
            <a:r>
              <a:rPr lang="en-US" altLang="zh-TW" i="1" dirty="0">
                <a:effectLst/>
              </a:rPr>
              <a:t>: </a:t>
            </a:r>
            <a:r>
              <a:rPr lang="zh-TW" altLang="en-US" i="1" dirty="0">
                <a:effectLst/>
              </a:rPr>
              <a:t>資料如何取得呢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1498600"/>
            <a:ext cx="7886700" cy="4351338"/>
          </a:xfrm>
        </p:spPr>
        <p:txBody>
          <a:bodyPr/>
          <a:lstStyle/>
          <a:p>
            <a:r>
              <a:rPr lang="en-US" altLang="zh-TW" dirty="0"/>
              <a:t>https://www.cdc.gov.tw/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11</a:t>
            </a:fld>
            <a:endParaRPr lang="zh-TW" altLang="en-US">
              <a:solidFill>
                <a:prstClr val="black"/>
              </a:solidFill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197" y="2293208"/>
            <a:ext cx="6620403" cy="4145438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3"/>
          <a:srcRect r="36678" b="32418"/>
          <a:stretch/>
        </p:blipFill>
        <p:spPr>
          <a:xfrm>
            <a:off x="4435367" y="2005164"/>
            <a:ext cx="4402584" cy="353378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807454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i="1" dirty="0">
                <a:effectLst/>
              </a:rPr>
              <a:t>第一步</a:t>
            </a:r>
            <a:r>
              <a:rPr lang="en-US" altLang="zh-TW" i="1" dirty="0">
                <a:effectLst/>
              </a:rPr>
              <a:t>: </a:t>
            </a:r>
            <a:r>
              <a:rPr lang="zh-TW" altLang="en-US" i="1" dirty="0">
                <a:effectLst/>
              </a:rPr>
              <a:t>資料如何取得呢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1498600"/>
            <a:ext cx="7886700" cy="4351338"/>
          </a:xfrm>
        </p:spPr>
        <p:txBody>
          <a:bodyPr/>
          <a:lstStyle/>
          <a:p>
            <a:r>
              <a:rPr lang="en-US" altLang="zh-TW" dirty="0"/>
              <a:t>https://www.cdc.gov.tw/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12</a:t>
            </a:fld>
            <a:endParaRPr lang="zh-TW" altLang="en-US">
              <a:solidFill>
                <a:prstClr val="black"/>
              </a:solidFill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7973" y="1982588"/>
            <a:ext cx="7448188" cy="4875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901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25821" y="365125"/>
            <a:ext cx="8418785" cy="1325563"/>
          </a:xfrm>
        </p:spPr>
        <p:txBody>
          <a:bodyPr/>
          <a:lstStyle/>
          <a:p>
            <a:r>
              <a:rPr lang="zh-TW" altLang="en-US" i="1" dirty="0">
                <a:effectLst/>
              </a:rPr>
              <a:t>第二步</a:t>
            </a:r>
            <a:r>
              <a:rPr lang="en-US" altLang="zh-TW" i="1" dirty="0">
                <a:effectLst/>
              </a:rPr>
              <a:t>: </a:t>
            </a:r>
            <a:r>
              <a:rPr lang="zh-TW" altLang="en-US" i="1" dirty="0">
                <a:effectLst/>
              </a:rPr>
              <a:t>進到 </a:t>
            </a:r>
            <a:r>
              <a:rPr lang="en-US" altLang="zh-TW" i="1" dirty="0">
                <a:effectLst/>
              </a:rPr>
              <a:t>Power BI </a:t>
            </a:r>
            <a:r>
              <a:rPr lang="zh-TW" altLang="en-US" i="1" dirty="0">
                <a:effectLst/>
              </a:rPr>
              <a:t>匯入資料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1498600"/>
            <a:ext cx="7886700" cy="4351338"/>
          </a:xfrm>
        </p:spPr>
        <p:txBody>
          <a:bodyPr/>
          <a:lstStyle/>
          <a:p>
            <a:r>
              <a:rPr lang="en-US" altLang="zh-TW" dirty="0"/>
              <a:t>https://www.cdc.gov.tw/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13</a:t>
            </a:fld>
            <a:endParaRPr lang="zh-TW" altLang="en-US">
              <a:solidFill>
                <a:prstClr val="black"/>
              </a:solidFill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7973" y="1982588"/>
            <a:ext cx="7448188" cy="4875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695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取入資料</a:t>
            </a:r>
            <a:r>
              <a:rPr lang="en-US" altLang="zh-TW" dirty="0" smtClean="0"/>
              <a:t>_</a:t>
            </a:r>
            <a:r>
              <a:rPr lang="zh-TW" altLang="en-US" dirty="0"/>
              <a:t>網頁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49" y="1520825"/>
            <a:ext cx="7886700" cy="4351338"/>
          </a:xfrm>
        </p:spPr>
        <p:txBody>
          <a:bodyPr/>
          <a:lstStyle/>
          <a:p>
            <a:r>
              <a:rPr lang="en-US" altLang="zh-TW" dirty="0"/>
              <a:t>https://www.lanew.com.tw/v2/official/SalePageCategory/235715?lang=zh-TW&amp;sortMode=Curator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14</a:t>
            </a:fld>
            <a:endParaRPr lang="zh-TW" altLang="en-US">
              <a:solidFill>
                <a:prstClr val="black"/>
              </a:solidFill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3917" y="3050858"/>
            <a:ext cx="5416165" cy="3807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827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5452" y="1690688"/>
            <a:ext cx="5638548" cy="44659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15</a:t>
            </a:fld>
            <a:endParaRPr lang="zh-TW" altLang="en-US">
              <a:solidFill>
                <a:prstClr val="black"/>
              </a:solidFill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862" y="1690688"/>
            <a:ext cx="2838188" cy="408917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862" y="5046438"/>
            <a:ext cx="5470661" cy="17042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9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取入資料</a:t>
            </a:r>
            <a:r>
              <a:rPr lang="en-US" altLang="zh-TW" dirty="0" smtClean="0"/>
              <a:t>_</a:t>
            </a:r>
            <a:r>
              <a:rPr lang="zh-TW" altLang="en-US" dirty="0"/>
              <a:t>網頁</a:t>
            </a:r>
          </a:p>
        </p:txBody>
      </p:sp>
    </p:spTree>
    <p:extLst>
      <p:ext uri="{BB962C8B-B14F-4D97-AF65-F5344CB8AC3E}">
        <p14:creationId xmlns:p14="http://schemas.microsoft.com/office/powerpoint/2010/main" val="3286852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1674" y="1690688"/>
            <a:ext cx="4268816" cy="1454972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取入資料</a:t>
            </a:r>
            <a:r>
              <a:rPr lang="en-US" altLang="zh-TW" dirty="0"/>
              <a:t>_</a:t>
            </a:r>
            <a:r>
              <a:rPr lang="zh-TW" altLang="en-US" dirty="0"/>
              <a:t>網頁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16</a:t>
            </a:fld>
            <a:endParaRPr lang="zh-TW" altLang="en-US">
              <a:solidFill>
                <a:prstClr val="black"/>
              </a:solidFill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510" y="1690687"/>
            <a:ext cx="4365851" cy="4827343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9674" y="3293029"/>
            <a:ext cx="3885676" cy="3077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978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8342" y="1332659"/>
            <a:ext cx="4243754" cy="34008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2" name="圖片 11"/>
          <p:cNvPicPr>
            <a:picLocks noChangeAspect="1"/>
          </p:cNvPicPr>
          <p:nvPr/>
        </p:nvPicPr>
        <p:blipFill rotWithShape="1">
          <a:blip r:embed="rId3"/>
          <a:srcRect t="42101" r="1053"/>
          <a:stretch/>
        </p:blipFill>
        <p:spPr>
          <a:xfrm>
            <a:off x="4898343" y="4880563"/>
            <a:ext cx="4292550" cy="18300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圖片 10"/>
          <p:cNvPicPr>
            <a:picLocks noChangeAspect="1"/>
          </p:cNvPicPr>
          <p:nvPr/>
        </p:nvPicPr>
        <p:blipFill rotWithShape="1">
          <a:blip r:embed="rId4"/>
          <a:srcRect t="52438" r="3054"/>
          <a:stretch/>
        </p:blipFill>
        <p:spPr>
          <a:xfrm>
            <a:off x="140764" y="4967940"/>
            <a:ext cx="4571914" cy="17943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取入資料</a:t>
            </a:r>
            <a:r>
              <a:rPr lang="en-US" altLang="zh-TW" dirty="0"/>
              <a:t>_</a:t>
            </a:r>
            <a:r>
              <a:rPr lang="zh-TW" altLang="en-US" dirty="0"/>
              <a:t>網頁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17</a:t>
            </a:fld>
            <a:endParaRPr lang="zh-TW" altLang="en-US">
              <a:solidFill>
                <a:prstClr val="black"/>
              </a:solidFill>
            </a:endParaRP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764" y="1401530"/>
            <a:ext cx="4571914" cy="32136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57705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3788367" cy="1325563"/>
          </a:xfrm>
        </p:spPr>
        <p:txBody>
          <a:bodyPr/>
          <a:lstStyle/>
          <a:p>
            <a:r>
              <a:rPr lang="en-US" altLang="zh-TW" dirty="0" smtClean="0"/>
              <a:t>Power Query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828692" y="745274"/>
            <a:ext cx="2920461" cy="1212043"/>
          </a:xfrm>
        </p:spPr>
        <p:txBody>
          <a:bodyPr>
            <a:normAutofit fontScale="92500" lnSpcReduction="20000"/>
          </a:bodyPr>
          <a:lstStyle/>
          <a:p>
            <a:r>
              <a:rPr lang="zh-TW" altLang="en-US" dirty="0"/>
              <a:t>新</a:t>
            </a:r>
            <a:r>
              <a:rPr lang="zh-TW" altLang="en-US" dirty="0" smtClean="0"/>
              <a:t>增資料行</a:t>
            </a:r>
            <a:endParaRPr lang="en-US" altLang="zh-TW" dirty="0" smtClean="0"/>
          </a:p>
          <a:p>
            <a:r>
              <a:rPr lang="zh-TW" altLang="en-US" dirty="0" smtClean="0"/>
              <a:t>來自範例資料行</a:t>
            </a:r>
            <a:endParaRPr lang="en-US" altLang="zh-TW" dirty="0" smtClean="0"/>
          </a:p>
          <a:p>
            <a:r>
              <a:rPr lang="zh-TW" altLang="en-US" dirty="0" smtClean="0"/>
              <a:t>來自選取項</a:t>
            </a:r>
            <a:r>
              <a:rPr lang="zh-TW" altLang="en-US" dirty="0"/>
              <a:t>目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18</a:t>
            </a:fld>
            <a:endParaRPr lang="zh-TW" altLang="en-US">
              <a:solidFill>
                <a:prstClr val="black"/>
              </a:solidFill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066" y="1929495"/>
            <a:ext cx="8723868" cy="4331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36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取入資料</a:t>
            </a:r>
            <a:r>
              <a:rPr lang="en-US" altLang="zh-TW" dirty="0" smtClean="0"/>
              <a:t>_</a:t>
            </a:r>
            <a:r>
              <a:rPr lang="en-US" altLang="zh-TW" dirty="0" err="1" smtClean="0"/>
              <a:t>WebAPI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19</a:t>
            </a:fld>
            <a:endParaRPr lang="zh-TW" altLang="en-US">
              <a:solidFill>
                <a:prstClr val="black"/>
              </a:solidFill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045" y="1544884"/>
            <a:ext cx="3566198" cy="3146011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1143" y="1551003"/>
            <a:ext cx="5342857" cy="456190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128045" y="4963413"/>
            <a:ext cx="3374572" cy="1200329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altLang="zh-TW" dirty="0">
                <a:solidFill>
                  <a:srgbClr val="2F9B45"/>
                </a:solidFill>
                <a:latin typeface="Noto Sans TC"/>
                <a:hlinkClick r:id="rId4"/>
              </a:rPr>
              <a:t>https://data.cdc.gov.tw/api/3/action/datastore_search?resource_id=5f2ee3db-7d48-4b09-b11c-d38fb2815add&amp;limit=5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089910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2</a:t>
            </a:fld>
            <a:endParaRPr lang="zh-TW" altLang="en-US">
              <a:solidFill>
                <a:prstClr val="black"/>
              </a:solidFill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1942" y="815952"/>
            <a:ext cx="6820115" cy="5894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1986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取入資料</a:t>
            </a:r>
            <a:r>
              <a:rPr lang="en-US" altLang="zh-TW" dirty="0"/>
              <a:t>_</a:t>
            </a:r>
            <a:r>
              <a:rPr lang="en-US" altLang="zh-TW" dirty="0" err="1"/>
              <a:t>WebAPI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20</a:t>
            </a:fld>
            <a:endParaRPr lang="zh-TW" altLang="en-US">
              <a:solidFill>
                <a:prstClr val="black"/>
              </a:solidFill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510" y="1690687"/>
            <a:ext cx="4365851" cy="4827343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0728" y="2756869"/>
            <a:ext cx="4341910" cy="134749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4740728" y="1741137"/>
            <a:ext cx="4244484" cy="92333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altLang="zh-TW" dirty="0">
                <a:solidFill>
                  <a:srgbClr val="2F9B45"/>
                </a:solidFill>
                <a:latin typeface="Noto Sans TC"/>
                <a:hlinkClick r:id="rId4"/>
              </a:rPr>
              <a:t>https://data.cdc.gov.tw/api/3/action/datastore_search?resource_id=5f2ee3db-7d48-4b09-b11c-d38fb2815add&amp;limit=5</a:t>
            </a:r>
            <a:endParaRPr lang="zh-TW" altLang="en-US" dirty="0"/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5739" y="4196761"/>
            <a:ext cx="3914462" cy="1431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703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取入資料</a:t>
            </a:r>
            <a:r>
              <a:rPr lang="en-US" altLang="zh-TW" dirty="0"/>
              <a:t>_</a:t>
            </a:r>
            <a:r>
              <a:rPr lang="en-US" altLang="zh-TW" dirty="0" err="1"/>
              <a:t>WebAPI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21</a:t>
            </a:fld>
            <a:endParaRPr lang="zh-TW" altLang="en-US">
              <a:solidFill>
                <a:prstClr val="black"/>
              </a:solidFill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510" y="1690687"/>
            <a:ext cx="4365851" cy="4827343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0728" y="2756869"/>
            <a:ext cx="4341910" cy="134749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4740728" y="1741137"/>
            <a:ext cx="4244484" cy="92333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altLang="zh-TW" dirty="0">
                <a:solidFill>
                  <a:srgbClr val="2F9B45"/>
                </a:solidFill>
                <a:latin typeface="Noto Sans TC"/>
                <a:hlinkClick r:id="rId4"/>
              </a:rPr>
              <a:t>https://data.cdc.gov.tw/api/3/action/datastore_search?resource_id=5f2ee3db-7d48-4b09-b11c-d38fb2815add&amp;limit=5</a:t>
            </a:r>
            <a:endParaRPr lang="zh-TW" altLang="en-US" dirty="0"/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5739" y="4196761"/>
            <a:ext cx="3914462" cy="1431041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05739" y="5493236"/>
            <a:ext cx="2603272" cy="1287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229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取入資料</a:t>
            </a:r>
            <a:r>
              <a:rPr lang="en-US" altLang="zh-TW" dirty="0"/>
              <a:t>_</a:t>
            </a:r>
            <a:r>
              <a:rPr lang="en-US" altLang="zh-TW" dirty="0" err="1"/>
              <a:t>WebAPI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22</a:t>
            </a:fld>
            <a:endParaRPr lang="zh-TW" altLang="en-US">
              <a:solidFill>
                <a:prstClr val="black"/>
              </a:solidFill>
            </a:endParaRPr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653" y="1690688"/>
            <a:ext cx="8434694" cy="4212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61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取入資料</a:t>
            </a:r>
            <a:r>
              <a:rPr lang="en-US" altLang="zh-TW" dirty="0"/>
              <a:t>_</a:t>
            </a:r>
            <a:r>
              <a:rPr lang="en-US" altLang="zh-TW" dirty="0" err="1"/>
              <a:t>WebAPI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23</a:t>
            </a:fld>
            <a:endParaRPr lang="zh-TW" altLang="en-US">
              <a:solidFill>
                <a:prstClr val="black"/>
              </a:solidFill>
            </a:endParaRPr>
          </a:p>
        </p:txBody>
      </p:sp>
      <p:pic>
        <p:nvPicPr>
          <p:cNvPr id="14" name="圖片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966" y="1442715"/>
            <a:ext cx="4684303" cy="4012688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509" y="2417736"/>
            <a:ext cx="8199166" cy="4094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049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取入資料</a:t>
            </a:r>
            <a:r>
              <a:rPr lang="en-US" altLang="zh-TW" dirty="0"/>
              <a:t>_</a:t>
            </a:r>
            <a:r>
              <a:rPr lang="en-US" altLang="zh-TW" dirty="0" err="1"/>
              <a:t>WebAPI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24</a:t>
            </a:fld>
            <a:endParaRPr lang="zh-TW" altLang="en-US">
              <a:solidFill>
                <a:prstClr val="black"/>
              </a:solidFill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170" y="2075956"/>
            <a:ext cx="8535727" cy="3642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752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取入資料</a:t>
            </a:r>
            <a:r>
              <a:rPr lang="en-US" altLang="zh-TW" dirty="0" smtClean="0"/>
              <a:t>_</a:t>
            </a:r>
            <a:r>
              <a:rPr lang="en-US" altLang="zh-TW" dirty="0" err="1" smtClean="0"/>
              <a:t>Excel_CSV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25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5484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420" y="1735770"/>
            <a:ext cx="4342857" cy="4704762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26</a:t>
            </a:fld>
            <a:endParaRPr lang="zh-TW" altLang="en-US">
              <a:solidFill>
                <a:prstClr val="black"/>
              </a:solidFill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659" y="4323830"/>
            <a:ext cx="8578681" cy="2116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915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 smtClean="0"/>
              <a:t>AppSource</a:t>
            </a:r>
            <a:r>
              <a:rPr lang="en-US" altLang="zh-TW" dirty="0" smtClean="0"/>
              <a:t>__</a:t>
            </a:r>
            <a:r>
              <a:rPr lang="zh-TW" altLang="en-US" dirty="0" smtClean="0"/>
              <a:t>匯入</a:t>
            </a:r>
            <a:r>
              <a:rPr lang="zh-TW" altLang="en-US" dirty="0"/>
              <a:t>更多圖表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為了讓報表視覺可以更佳豐富，還可以從 </a:t>
            </a:r>
            <a:r>
              <a:rPr lang="en-US" altLang="zh-TW" dirty="0"/>
              <a:t>Power BI </a:t>
            </a:r>
            <a:r>
              <a:rPr lang="zh-TW" altLang="en-US" dirty="0"/>
              <a:t>的市集下載豐富的客製化圖表，點選在視覺效果的最後一個 </a:t>
            </a:r>
            <a:r>
              <a:rPr lang="en-US" altLang="zh-TW" dirty="0"/>
              <a:t>Icon</a:t>
            </a:r>
            <a:r>
              <a:rPr lang="zh-TW" altLang="en-US" dirty="0"/>
              <a:t>，可以從 </a:t>
            </a:r>
            <a:r>
              <a:rPr lang="en-US" altLang="zh-TW" dirty="0" err="1"/>
              <a:t>AppSource</a:t>
            </a:r>
            <a:r>
              <a:rPr lang="en-US" altLang="zh-TW" dirty="0"/>
              <a:t>( </a:t>
            </a:r>
            <a:r>
              <a:rPr lang="zh-TW" altLang="en-US" dirty="0"/>
              <a:t>市集</a:t>
            </a:r>
            <a:r>
              <a:rPr lang="en-US" altLang="zh-TW" dirty="0"/>
              <a:t>)</a:t>
            </a:r>
            <a:r>
              <a:rPr lang="zh-TW" altLang="en-US" dirty="0"/>
              <a:t>匯入更多圖表，進入市集後搜尋</a:t>
            </a:r>
            <a:r>
              <a:rPr lang="en-US" altLang="zh-TW" dirty="0" smtClean="0"/>
              <a:t>【Globe </a:t>
            </a:r>
            <a:r>
              <a:rPr lang="en-US" altLang="zh-TW" dirty="0"/>
              <a:t>Map】</a:t>
            </a:r>
            <a:r>
              <a:rPr lang="zh-TW" altLang="en-US" dirty="0"/>
              <a:t>並按新增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27</a:t>
            </a:fld>
            <a:endParaRPr lang="zh-TW" altLang="en-US">
              <a:solidFill>
                <a:prstClr val="black"/>
              </a:solidFill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147" y="4069204"/>
            <a:ext cx="8467705" cy="1806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947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 smtClean="0"/>
              <a:t>AppSource</a:t>
            </a:r>
            <a:r>
              <a:rPr lang="en-US" altLang="zh-TW" dirty="0" smtClean="0"/>
              <a:t>__</a:t>
            </a:r>
            <a:r>
              <a:rPr lang="zh-TW" altLang="en-US" dirty="0" smtClean="0"/>
              <a:t>匯入</a:t>
            </a:r>
            <a:r>
              <a:rPr lang="zh-TW" altLang="en-US" dirty="0"/>
              <a:t>更多圖表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28</a:t>
            </a:fld>
            <a:endParaRPr lang="zh-TW" altLang="en-US" dirty="0">
              <a:solidFill>
                <a:prstClr val="black"/>
              </a:solidFill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96455"/>
            <a:ext cx="6352520" cy="5061115"/>
          </a:xfrm>
          <a:prstGeom prst="rect">
            <a:avLst/>
          </a:prstGeom>
        </p:spPr>
      </p:pic>
      <p:sp>
        <p:nvSpPr>
          <p:cNvPr id="7" name="內容版面配置區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4804" y="2209157"/>
            <a:ext cx="2832380" cy="292158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016564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29</a:t>
            </a:fld>
            <a:endParaRPr lang="zh-TW" altLang="en-US">
              <a:solidFill>
                <a:prstClr val="black"/>
              </a:solidFill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7971" y="2976442"/>
            <a:ext cx="6390476" cy="279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905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70560" y="624205"/>
            <a:ext cx="7886700" cy="1325563"/>
          </a:xfrm>
        </p:spPr>
        <p:txBody>
          <a:bodyPr>
            <a:normAutofit/>
          </a:bodyPr>
          <a:lstStyle/>
          <a:p>
            <a:r>
              <a:rPr lang="en-US" altLang="zh-TW" dirty="0">
                <a:effectLst/>
              </a:rPr>
              <a:t>Microsoft Power BI</a:t>
            </a:r>
            <a:r>
              <a:rPr lang="zh-TW" altLang="en-US" b="0" dirty="0">
                <a:effectLst/>
              </a:rPr>
              <a:t> 是軟體服務、應用程式和連接器的</a:t>
            </a:r>
            <a:r>
              <a:rPr lang="zh-TW" altLang="en-US" b="0" dirty="0" smtClean="0">
                <a:effectLst/>
              </a:rPr>
              <a:t>集合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3</a:t>
            </a:fld>
            <a:endParaRPr lang="zh-TW" altLang="en-US">
              <a:solidFill>
                <a:prstClr val="black"/>
              </a:solidFill>
            </a:endParaRPr>
          </a:p>
        </p:txBody>
      </p:sp>
      <p:pic>
        <p:nvPicPr>
          <p:cNvPr id="3074" name="Picture 2" descr="Power BI 如何處理其他資料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090" y="2621280"/>
            <a:ext cx="8682364" cy="3171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0162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取得各國經緯度資</a:t>
            </a:r>
            <a:r>
              <a:rPr lang="zh-TW" altLang="en-US" dirty="0"/>
              <a:t>料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1600" dirty="0"/>
              <a:t>https://developers.google.com/public-data/docs/canonical/countries_csv</a:t>
            </a:r>
            <a:endParaRPr lang="zh-TW" altLang="en-US" sz="16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30</a:t>
            </a:fld>
            <a:endParaRPr lang="zh-TW" altLang="en-US">
              <a:solidFill>
                <a:prstClr val="black"/>
              </a:solidFill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998" y="2385257"/>
            <a:ext cx="7514004" cy="4472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336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透過</a:t>
            </a:r>
            <a:r>
              <a:rPr lang="en-US" altLang="zh-TW" dirty="0" smtClean="0"/>
              <a:t>web</a:t>
            </a:r>
            <a:r>
              <a:rPr lang="zh-TW" altLang="en-US" dirty="0" smtClean="0"/>
              <a:t>取入資料</a:t>
            </a:r>
            <a:endParaRPr lang="en-US" altLang="zh-TW" dirty="0" smtClean="0"/>
          </a:p>
          <a:p>
            <a:r>
              <a:rPr lang="zh-TW" altLang="en-US" dirty="0" smtClean="0"/>
              <a:t>模型區建立連結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31</a:t>
            </a:fld>
            <a:endParaRPr lang="zh-TW" altLang="en-US">
              <a:solidFill>
                <a:prstClr val="black"/>
              </a:solidFill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249" y="2946775"/>
            <a:ext cx="8171101" cy="3581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296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32</a:t>
            </a:fld>
            <a:endParaRPr lang="zh-TW" altLang="en-US">
              <a:solidFill>
                <a:prstClr val="black"/>
              </a:solidFill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1942" y="815952"/>
            <a:ext cx="6820115" cy="5894695"/>
          </a:xfrm>
          <a:prstGeom prst="rect">
            <a:avLst/>
          </a:prstGeom>
        </p:spPr>
      </p:pic>
      <p:sp>
        <p:nvSpPr>
          <p:cNvPr id="6" name="向下箭號 5"/>
          <p:cNvSpPr/>
          <p:nvPr/>
        </p:nvSpPr>
        <p:spPr>
          <a:xfrm rot="5400000">
            <a:off x="6873826" y="2028974"/>
            <a:ext cx="1139483" cy="136456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圓角矩形 6"/>
          <p:cNvSpPr/>
          <p:nvPr/>
        </p:nvSpPr>
        <p:spPr>
          <a:xfrm>
            <a:off x="1631852" y="2141515"/>
            <a:ext cx="5008099" cy="911174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8616697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取得資料</a:t>
            </a:r>
            <a:r>
              <a:rPr lang="en-US" altLang="zh-TW" dirty="0" smtClean="0"/>
              <a:t>_</a:t>
            </a:r>
            <a:r>
              <a:rPr lang="zh-TW" altLang="en-US" dirty="0"/>
              <a:t>匯總資料夾的資料</a:t>
            </a:r>
          </a:p>
        </p:txBody>
      </p:sp>
      <p:pic>
        <p:nvPicPr>
          <p:cNvPr id="9" name="內容版面配置區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94173" y="2954862"/>
            <a:ext cx="4042503" cy="3116000"/>
          </a:xfrm>
          <a:prstGeom prst="rect">
            <a:avLst/>
          </a:prstGeom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33</a:t>
            </a:fld>
            <a:endParaRPr lang="zh-TW" altLang="en-US">
              <a:solidFill>
                <a:prstClr val="black"/>
              </a:solidFill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351" y="1469700"/>
            <a:ext cx="4468307" cy="4917346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6957" y="1469700"/>
            <a:ext cx="3652881" cy="114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078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取得資料</a:t>
            </a:r>
            <a:r>
              <a:rPr lang="en-US" altLang="zh-TW" dirty="0" smtClean="0"/>
              <a:t>_</a:t>
            </a:r>
            <a:r>
              <a:rPr lang="zh-TW" altLang="en-US" dirty="0" smtClean="0"/>
              <a:t>匯總資料夾的資料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34</a:t>
            </a:fld>
            <a:endParaRPr lang="zh-TW" altLang="en-US">
              <a:solidFill>
                <a:prstClr val="black"/>
              </a:solidFill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523" y="1428507"/>
            <a:ext cx="4506013" cy="3575146"/>
          </a:xfrm>
          <a:prstGeom prst="rect">
            <a:avLst/>
          </a:prstGeom>
        </p:spPr>
      </p:pic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3"/>
          <a:srcRect l="24231" t="-1700" r="300" b="1700"/>
          <a:stretch/>
        </p:blipFill>
        <p:spPr>
          <a:xfrm>
            <a:off x="405353" y="5187804"/>
            <a:ext cx="8195000" cy="1278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840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35</a:t>
            </a:fld>
            <a:endParaRPr lang="zh-TW" altLang="en-US">
              <a:solidFill>
                <a:prstClr val="black"/>
              </a:solidFill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1942" y="815952"/>
            <a:ext cx="6820115" cy="5894695"/>
          </a:xfrm>
          <a:prstGeom prst="rect">
            <a:avLst/>
          </a:prstGeom>
        </p:spPr>
      </p:pic>
      <p:sp>
        <p:nvSpPr>
          <p:cNvPr id="6" name="向下箭號 5"/>
          <p:cNvSpPr/>
          <p:nvPr/>
        </p:nvSpPr>
        <p:spPr>
          <a:xfrm rot="5400000">
            <a:off x="6935772" y="2619499"/>
            <a:ext cx="1139483" cy="136456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圓角矩形 6"/>
          <p:cNvSpPr/>
          <p:nvPr/>
        </p:nvSpPr>
        <p:spPr>
          <a:xfrm>
            <a:off x="1753185" y="2960349"/>
            <a:ext cx="5008099" cy="911174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2802742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8649" y="365125"/>
            <a:ext cx="8317387" cy="1325563"/>
          </a:xfrm>
        </p:spPr>
        <p:txBody>
          <a:bodyPr/>
          <a:lstStyle/>
          <a:p>
            <a:r>
              <a:rPr lang="en-US" altLang="zh-TW" dirty="0" err="1"/>
              <a:t>PowerQuery</a:t>
            </a:r>
            <a:r>
              <a:rPr lang="zh-TW" altLang="en-US" dirty="0"/>
              <a:t>將</a:t>
            </a:r>
            <a:r>
              <a:rPr lang="zh-TW" altLang="en-US" dirty="0" smtClean="0"/>
              <a:t>第一列當作標題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36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2"/>
          <a:srcRect l="1" r="393" b="41475"/>
          <a:stretch/>
        </p:blipFill>
        <p:spPr>
          <a:xfrm>
            <a:off x="343832" y="1531831"/>
            <a:ext cx="8423096" cy="2474561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3"/>
          <a:srcRect r="112" b="42143"/>
          <a:stretch/>
        </p:blipFill>
        <p:spPr>
          <a:xfrm>
            <a:off x="357270" y="4141330"/>
            <a:ext cx="8400231" cy="2410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981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 smtClean="0"/>
              <a:t>PowerQuery</a:t>
            </a:r>
            <a:r>
              <a:rPr lang="zh-TW" altLang="en-US" dirty="0" smtClean="0"/>
              <a:t>篩選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37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497" y="1388688"/>
            <a:ext cx="8670102" cy="4297659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497" y="1825625"/>
            <a:ext cx="8681006" cy="433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184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/>
              <a:t>PowerQuery</a:t>
            </a:r>
            <a:r>
              <a:rPr lang="zh-TW" altLang="en-US" dirty="0" smtClean="0"/>
              <a:t>移除資料行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38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010" y="2076090"/>
            <a:ext cx="8579979" cy="4235810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031" y="2042468"/>
            <a:ext cx="8656958" cy="433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913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/>
              <a:t>PowerQuery</a:t>
            </a:r>
            <a:r>
              <a:rPr lang="zh-TW" altLang="en-US" dirty="0" smtClean="0"/>
              <a:t>移除重複項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39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386" y="1694773"/>
            <a:ext cx="8930768" cy="4429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761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14325" y="791181"/>
            <a:ext cx="8515350" cy="1325563"/>
          </a:xfrm>
        </p:spPr>
        <p:txBody>
          <a:bodyPr>
            <a:normAutofit fontScale="90000"/>
          </a:bodyPr>
          <a:lstStyle/>
          <a:p>
            <a:r>
              <a:rPr lang="en-US" altLang="zh-TW" b="0" dirty="0">
                <a:effectLst/>
              </a:rPr>
              <a:t>Power BI </a:t>
            </a:r>
            <a:r>
              <a:rPr lang="en-US" altLang="zh-TW" b="0" dirty="0" smtClean="0">
                <a:effectLst/>
              </a:rPr>
              <a:t>=</a:t>
            </a:r>
            <a:r>
              <a:rPr lang="zh-TW" altLang="en-US" b="0" dirty="0">
                <a:effectLst/>
              </a:rPr>
              <a:t> </a:t>
            </a:r>
            <a:r>
              <a:rPr lang="en-US" altLang="zh-TW" dirty="0">
                <a:effectLst/>
              </a:rPr>
              <a:t>Power BI Desktop</a:t>
            </a:r>
            <a:r>
              <a:rPr lang="en-US" altLang="zh-TW" b="0" dirty="0">
                <a:effectLst/>
              </a:rPr>
              <a:t> </a:t>
            </a:r>
            <a:r>
              <a:rPr lang="en-US" altLang="zh-TW" b="0" dirty="0" smtClean="0">
                <a:effectLst/>
              </a:rPr>
              <a:t>+</a:t>
            </a:r>
            <a:r>
              <a:rPr lang="zh-TW" altLang="en-US" b="0" dirty="0" smtClean="0">
                <a:effectLst/>
              </a:rPr>
              <a:t>雲端服務 </a:t>
            </a:r>
            <a:r>
              <a:rPr lang="en-US" altLang="zh-TW" b="0" dirty="0" smtClean="0">
                <a:effectLst/>
              </a:rPr>
              <a:t>+</a:t>
            </a:r>
            <a:r>
              <a:rPr lang="zh-TW" altLang="en-US" b="0" dirty="0" smtClean="0">
                <a:effectLst/>
              </a:rPr>
              <a:t>行動</a:t>
            </a:r>
            <a:r>
              <a:rPr lang="zh-TW" altLang="en-US" b="0" dirty="0">
                <a:effectLst/>
              </a:rPr>
              <a:t>裝置 </a:t>
            </a:r>
            <a:r>
              <a:rPr lang="en-US" altLang="zh-TW" b="0" dirty="0">
                <a:effectLst/>
              </a:rPr>
              <a:t>Power BI </a:t>
            </a:r>
            <a:r>
              <a:rPr lang="en-US" altLang="zh-TW" dirty="0" smtClean="0">
                <a:effectLst/>
              </a:rPr>
              <a:t>APP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4</a:t>
            </a:fld>
            <a:endParaRPr lang="zh-TW" altLang="en-US">
              <a:solidFill>
                <a:prstClr val="black"/>
              </a:solidFill>
            </a:endParaRPr>
          </a:p>
        </p:txBody>
      </p:sp>
      <p:pic>
        <p:nvPicPr>
          <p:cNvPr id="4098" name="Picture 2" descr="Power BI 的組件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" y="2438550"/>
            <a:ext cx="8544193" cy="4272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3954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/>
              <a:t>PowerQuery</a:t>
            </a:r>
            <a:r>
              <a:rPr lang="zh-TW" altLang="en-US" dirty="0" smtClean="0"/>
              <a:t>移除空值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40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633" y="1657066"/>
            <a:ext cx="8669122" cy="4319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690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 smtClean="0"/>
              <a:t>PowerQuery</a:t>
            </a:r>
            <a:r>
              <a:rPr lang="zh-TW" altLang="en-US" dirty="0" smtClean="0"/>
              <a:t>修改資料類型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41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900" y="1479894"/>
            <a:ext cx="7987449" cy="4897526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0" y="4940239"/>
            <a:ext cx="6767830" cy="177040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3949053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 smtClean="0"/>
              <a:t>PowerQuery</a:t>
            </a:r>
            <a:r>
              <a:rPr lang="zh-TW" altLang="en-US" dirty="0" smtClean="0"/>
              <a:t>修改資料類型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42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219" y="1690688"/>
            <a:ext cx="8658384" cy="3860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608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 smtClean="0"/>
              <a:t>PowerQuery</a:t>
            </a:r>
            <a:r>
              <a:rPr lang="zh-TW" altLang="en-US" dirty="0" smtClean="0"/>
              <a:t>取代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43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217" y="1657065"/>
            <a:ext cx="8640013" cy="4196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142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 smtClean="0"/>
              <a:t>PowerQuery</a:t>
            </a:r>
            <a:r>
              <a:rPr lang="zh-TW" altLang="en-US" dirty="0" smtClean="0"/>
              <a:t>填滿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44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778" y="1548125"/>
            <a:ext cx="8210747" cy="4690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091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 smtClean="0"/>
              <a:t>PowerQuery</a:t>
            </a:r>
            <a:r>
              <a:rPr lang="zh-TW" altLang="en-US" dirty="0" smtClean="0"/>
              <a:t>移動資料行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45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/>
          <a:srcRect l="1596"/>
          <a:stretch/>
        </p:blipFill>
        <p:spPr>
          <a:xfrm>
            <a:off x="414779" y="1601788"/>
            <a:ext cx="8136520" cy="4657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303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 smtClean="0"/>
              <a:t>PowerQuery</a:t>
            </a:r>
            <a:r>
              <a:rPr lang="zh-TW" altLang="en-US" dirty="0" smtClean="0">
                <a:solidFill>
                  <a:srgbClr val="FF0000"/>
                </a:solidFill>
              </a:rPr>
              <a:t>分割資料行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46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979" y="1281655"/>
            <a:ext cx="8316417" cy="5222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997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 smtClean="0"/>
              <a:t>PowerQuery</a:t>
            </a:r>
            <a:r>
              <a:rPr lang="zh-TW" altLang="en-US" dirty="0" smtClean="0">
                <a:solidFill>
                  <a:srgbClr val="FF0000"/>
                </a:solidFill>
              </a:rPr>
              <a:t>分割資料行</a:t>
            </a:r>
            <a:r>
              <a:rPr lang="zh-TW" altLang="en-US" dirty="0" smtClean="0"/>
              <a:t> </a:t>
            </a:r>
            <a:r>
              <a:rPr lang="en-US" altLang="zh-TW" dirty="0" smtClean="0"/>
              <a:t>1/2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47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778" y="1657066"/>
            <a:ext cx="8445505" cy="4442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603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 smtClean="0"/>
              <a:t>PowerQuery</a:t>
            </a:r>
            <a:r>
              <a:rPr lang="zh-TW" altLang="en-US" dirty="0" smtClean="0">
                <a:solidFill>
                  <a:srgbClr val="FF0000"/>
                </a:solidFill>
              </a:rPr>
              <a:t>分割資料行 </a:t>
            </a:r>
            <a:r>
              <a:rPr lang="en-US" altLang="zh-TW" dirty="0" smtClean="0"/>
              <a:t>2/2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48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2952" y="1700428"/>
            <a:ext cx="6638095" cy="3457143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522" y="1505464"/>
            <a:ext cx="8215658" cy="4840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323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 smtClean="0"/>
              <a:t>PowerQuery</a:t>
            </a:r>
            <a:r>
              <a:rPr lang="zh-TW" altLang="en-US" dirty="0" smtClean="0"/>
              <a:t>重新命名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49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>
          <a:xfrm>
            <a:off x="433633" y="1501940"/>
            <a:ext cx="3509716" cy="1919337"/>
          </a:xfrm>
        </p:spPr>
        <p:txBody>
          <a:bodyPr>
            <a:normAutofit/>
          </a:bodyPr>
          <a:lstStyle/>
          <a:p>
            <a:r>
              <a:rPr lang="zh-TW" altLang="en-US" sz="2000" dirty="0" smtClean="0"/>
              <a:t>分割後請依屬性命名為</a:t>
            </a:r>
            <a:endParaRPr lang="en-US" altLang="zh-TW" sz="2000" dirty="0" smtClean="0"/>
          </a:p>
          <a:p>
            <a:r>
              <a:rPr lang="en-US" altLang="zh-TW" sz="2000" dirty="0" smtClean="0"/>
              <a:t>『</a:t>
            </a:r>
            <a:r>
              <a:rPr lang="zh-TW" altLang="en-US" sz="2000" dirty="0" smtClean="0"/>
              <a:t>城市</a:t>
            </a:r>
            <a:r>
              <a:rPr lang="en-US" altLang="zh-TW" sz="2000" dirty="0" smtClean="0"/>
              <a:t>』</a:t>
            </a:r>
            <a:r>
              <a:rPr lang="zh-TW" altLang="en-US" sz="2000" dirty="0" smtClean="0"/>
              <a:t>和</a:t>
            </a:r>
            <a:r>
              <a:rPr lang="en-US" altLang="zh-TW" sz="2000" dirty="0"/>
              <a:t>『</a:t>
            </a:r>
            <a:r>
              <a:rPr lang="zh-TW" altLang="en-US" sz="2000" dirty="0" smtClean="0"/>
              <a:t>咖啡種類</a:t>
            </a:r>
            <a:r>
              <a:rPr lang="en-US" altLang="zh-TW" sz="2000" dirty="0" smtClean="0"/>
              <a:t>』</a:t>
            </a:r>
          </a:p>
          <a:p>
            <a:r>
              <a:rPr lang="zh-TW" altLang="en-US" sz="2000" dirty="0" smtClean="0"/>
              <a:t>第一欄改為</a:t>
            </a:r>
            <a:r>
              <a:rPr lang="en-US" altLang="zh-TW" sz="2000" dirty="0" smtClean="0"/>
              <a:t>『</a:t>
            </a:r>
            <a:r>
              <a:rPr lang="zh-TW" altLang="en-US" sz="2000" dirty="0" smtClean="0"/>
              <a:t>報表日期</a:t>
            </a:r>
            <a:r>
              <a:rPr lang="en-US" altLang="zh-TW" sz="2000" dirty="0" smtClean="0"/>
              <a:t>』</a:t>
            </a:r>
            <a:endParaRPr lang="zh-TW" altLang="en-US" sz="2000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1775316"/>
            <a:ext cx="3952381" cy="3771429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5810" y="3615409"/>
            <a:ext cx="3476190" cy="309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061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8284" y="1027906"/>
            <a:ext cx="7886700" cy="1325563"/>
          </a:xfrm>
        </p:spPr>
        <p:txBody>
          <a:bodyPr/>
          <a:lstStyle/>
          <a:p>
            <a:r>
              <a:rPr lang="zh-TW" altLang="en-US" dirty="0">
                <a:effectLst/>
              </a:rPr>
              <a:t>下載 </a:t>
            </a:r>
            <a:r>
              <a:rPr lang="en-US" altLang="zh-TW" dirty="0">
                <a:effectLst/>
              </a:rPr>
              <a:t>Power BI Desktop</a:t>
            </a:r>
            <a:br>
              <a:rPr lang="en-US" altLang="zh-TW" dirty="0">
                <a:effectLst/>
              </a:rPr>
            </a:b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5</a:t>
            </a:fld>
            <a:endParaRPr lang="zh-TW" altLang="en-US">
              <a:solidFill>
                <a:prstClr val="black"/>
              </a:solidFill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489" y="1895737"/>
            <a:ext cx="5600922" cy="2011869"/>
          </a:xfrm>
          <a:prstGeom prst="rect">
            <a:avLst/>
          </a:prstGeom>
        </p:spPr>
      </p:pic>
      <p:pic>
        <p:nvPicPr>
          <p:cNvPr id="5122" name="Picture 2" descr="Google Chrome 必學秘技！讓網頁一鍵變身桌面App - 自由電子報3C科技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4556" y="2191308"/>
            <a:ext cx="2576056" cy="171629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向下箭號 5"/>
          <p:cNvSpPr/>
          <p:nvPr/>
        </p:nvSpPr>
        <p:spPr>
          <a:xfrm rot="5400000">
            <a:off x="5514151" y="2799637"/>
            <a:ext cx="1280160" cy="499641"/>
          </a:xfrm>
          <a:prstGeom prst="downArrow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4"/>
          <a:srcRect l="40852" r="1"/>
          <a:stretch/>
        </p:blipFill>
        <p:spPr>
          <a:xfrm>
            <a:off x="1611517" y="3997040"/>
            <a:ext cx="6369916" cy="1407879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5834" y="4008105"/>
            <a:ext cx="4179852" cy="2337417"/>
          </a:xfrm>
          <a:prstGeom prst="rect">
            <a:avLst/>
          </a:prstGeom>
          <a:ln w="88900" cap="sq" cmpd="thickThin">
            <a:solidFill>
              <a:srgbClr val="00206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0" name="文字方塊 9"/>
          <p:cNvSpPr txBox="1"/>
          <p:nvPr/>
        </p:nvSpPr>
        <p:spPr>
          <a:xfrm>
            <a:off x="4055953" y="3049457"/>
            <a:ext cx="5522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400" b="1" dirty="0" smtClean="0">
                <a:solidFill>
                  <a:srgbClr val="FF0000"/>
                </a:solidFill>
              </a:rPr>
              <a:t>1</a:t>
            </a:r>
            <a:endParaRPr lang="zh-TW" altLang="en-US" sz="4400" b="1" dirty="0">
              <a:solidFill>
                <a:srgbClr val="FF0000"/>
              </a:solidFill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7429172" y="4781736"/>
            <a:ext cx="5522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400" b="1" dirty="0" smtClean="0">
                <a:solidFill>
                  <a:srgbClr val="FF0000"/>
                </a:solidFill>
              </a:rPr>
              <a:t>3</a:t>
            </a:r>
            <a:endParaRPr lang="zh-TW" altLang="en-US" sz="4400" b="1" dirty="0">
              <a:solidFill>
                <a:srgbClr val="FF0000"/>
              </a:solidFill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3241326" y="5020198"/>
            <a:ext cx="5522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400" b="1" dirty="0" smtClean="0">
                <a:solidFill>
                  <a:srgbClr val="FF0000"/>
                </a:solidFill>
              </a:rPr>
              <a:t>2</a:t>
            </a:r>
            <a:endParaRPr lang="zh-TW" altLang="en-US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03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 smtClean="0"/>
              <a:t>PowerQuery</a:t>
            </a:r>
            <a:r>
              <a:rPr lang="zh-TW" altLang="en-US" dirty="0" smtClean="0"/>
              <a:t>擷取 </a:t>
            </a:r>
            <a:r>
              <a:rPr lang="en-US" altLang="zh-TW" dirty="0" smtClean="0"/>
              <a:t>1/2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50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6" name="內容版面配置區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762" y="1359616"/>
            <a:ext cx="8790476" cy="466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063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 smtClean="0"/>
              <a:t>PowerQuery</a:t>
            </a:r>
            <a:r>
              <a:rPr lang="zh-TW" altLang="en-US" dirty="0" smtClean="0"/>
              <a:t>擷取 </a:t>
            </a:r>
            <a:r>
              <a:rPr lang="en-US" altLang="zh-TW" dirty="0" smtClean="0"/>
              <a:t>2/2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51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6" name="內容版面配置區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219" y="1535362"/>
            <a:ext cx="8385934" cy="4158428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711" y="1335794"/>
            <a:ext cx="8406577" cy="533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988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 smtClean="0"/>
              <a:t>PowerQuery</a:t>
            </a:r>
            <a:r>
              <a:rPr lang="zh-TW" altLang="en-US" dirty="0" smtClean="0"/>
              <a:t>格式修剪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52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6" name="內容版面配置區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移除外文名前後空白 </a:t>
            </a:r>
            <a:endParaRPr lang="en-US" altLang="zh-TW" dirty="0" smtClean="0"/>
          </a:p>
          <a:p>
            <a:r>
              <a:rPr lang="zh-TW" altLang="en-US" dirty="0" smtClean="0"/>
              <a:t>文字中間空格可用</a:t>
            </a:r>
            <a:r>
              <a:rPr lang="en-US" altLang="zh-TW" dirty="0" smtClean="0"/>
              <a:t>『</a:t>
            </a:r>
            <a:r>
              <a:rPr lang="zh-TW" altLang="en-US" dirty="0" smtClean="0"/>
              <a:t>取代</a:t>
            </a:r>
            <a:r>
              <a:rPr lang="en-US" altLang="zh-TW" dirty="0" smtClean="0"/>
              <a:t>』</a:t>
            </a:r>
            <a:r>
              <a:rPr lang="zh-TW" altLang="en-US" dirty="0" smtClean="0"/>
              <a:t>移除</a:t>
            </a:r>
            <a:endParaRPr lang="zh-TW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143" y="3175529"/>
            <a:ext cx="8285714" cy="30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185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 smtClean="0"/>
              <a:t>PowerQuery</a:t>
            </a:r>
            <a:r>
              <a:rPr lang="zh-TW" altLang="en-US" dirty="0" smtClean="0"/>
              <a:t>設定字母大小寫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53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2952" y="1690688"/>
            <a:ext cx="6238095" cy="4647619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0932" y="3154800"/>
            <a:ext cx="5409524" cy="358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046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 smtClean="0"/>
              <a:t>PowerQuery</a:t>
            </a:r>
            <a:r>
              <a:rPr lang="zh-TW" altLang="en-US" dirty="0" smtClean="0"/>
              <a:t>排序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54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8994" y="1323275"/>
            <a:ext cx="4242062" cy="5445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523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 smtClean="0"/>
              <a:t>PowerQuery</a:t>
            </a:r>
            <a:r>
              <a:rPr lang="zh-TW" altLang="en-US" dirty="0" smtClean="0"/>
              <a:t>套用步驟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55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950" y="1657066"/>
            <a:ext cx="8602338" cy="4291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847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 smtClean="0"/>
              <a:t>PowerQuery</a:t>
            </a:r>
            <a:r>
              <a:rPr lang="zh-TW" altLang="en-US" dirty="0" smtClean="0"/>
              <a:t>套用步驟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56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244" y="1435638"/>
            <a:ext cx="7285634" cy="4909884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488" y="4851323"/>
            <a:ext cx="7711126" cy="1409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466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 smtClean="0"/>
              <a:t>PowerQuery</a:t>
            </a:r>
            <a:r>
              <a:rPr lang="zh-TW" altLang="en-US" dirty="0" smtClean="0">
                <a:solidFill>
                  <a:srgbClr val="FF0000"/>
                </a:solidFill>
              </a:rPr>
              <a:t>套用步驟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57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3896" y="1368981"/>
            <a:ext cx="4901939" cy="5372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937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 smtClean="0"/>
              <a:t>PowerQuery</a:t>
            </a:r>
            <a:r>
              <a:rPr lang="zh-TW" altLang="en-US" dirty="0" smtClean="0">
                <a:solidFill>
                  <a:srgbClr val="FF0000"/>
                </a:solidFill>
              </a:rPr>
              <a:t>取消樞紐分析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58</a:t>
            </a:fld>
            <a:endParaRPr lang="zh-TW" altLang="en-US">
              <a:solidFill>
                <a:prstClr val="black"/>
              </a:solidFill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911" y="1742914"/>
            <a:ext cx="8464178" cy="2258380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8482" y="3093842"/>
            <a:ext cx="2855143" cy="361680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9" name="內容版面配置區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968967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 smtClean="0"/>
              <a:t>PowerQuery</a:t>
            </a:r>
            <a:r>
              <a:rPr lang="zh-TW" altLang="en-US" dirty="0" smtClean="0"/>
              <a:t>條件資料行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59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9" name="內容版面配置區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682" y="1574275"/>
            <a:ext cx="8636380" cy="4850075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0095" y="2026763"/>
            <a:ext cx="1255401" cy="447366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20078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2"/>
          <a:srcRect l="59703"/>
          <a:stretch/>
        </p:blipFill>
        <p:spPr>
          <a:xfrm>
            <a:off x="1702050" y="3818898"/>
            <a:ext cx="7368561" cy="2390476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8284" y="1027906"/>
            <a:ext cx="7886700" cy="1325563"/>
          </a:xfrm>
        </p:spPr>
        <p:txBody>
          <a:bodyPr/>
          <a:lstStyle/>
          <a:p>
            <a:r>
              <a:rPr lang="zh-TW" altLang="en-US" dirty="0">
                <a:effectLst/>
              </a:rPr>
              <a:t>下載 </a:t>
            </a:r>
            <a:r>
              <a:rPr lang="en-US" altLang="zh-TW" dirty="0">
                <a:effectLst/>
              </a:rPr>
              <a:t>Power BI </a:t>
            </a:r>
            <a:r>
              <a:rPr lang="en-US" altLang="zh-TW" dirty="0" smtClean="0">
                <a:effectLst/>
              </a:rPr>
              <a:t>Mobile</a:t>
            </a:r>
            <a:r>
              <a:rPr lang="en-US" altLang="zh-TW" dirty="0">
                <a:effectLst/>
              </a:rPr>
              <a:t/>
            </a:r>
            <a:br>
              <a:rPr lang="en-US" altLang="zh-TW" dirty="0">
                <a:effectLst/>
              </a:rPr>
            </a:b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6</a:t>
            </a:fld>
            <a:endParaRPr lang="zh-TW" altLang="en-US">
              <a:solidFill>
                <a:prstClr val="black"/>
              </a:solidFill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489" y="1895737"/>
            <a:ext cx="5600922" cy="2011869"/>
          </a:xfrm>
          <a:prstGeom prst="rect">
            <a:avLst/>
          </a:prstGeom>
        </p:spPr>
      </p:pic>
      <p:pic>
        <p:nvPicPr>
          <p:cNvPr id="5122" name="Picture 2" descr="Google Chrome 必學秘技！讓網頁一鍵變身桌面App - 自由電子報3C科技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4556" y="2191308"/>
            <a:ext cx="2576056" cy="171629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向下箭號 5"/>
          <p:cNvSpPr/>
          <p:nvPr/>
        </p:nvSpPr>
        <p:spPr>
          <a:xfrm rot="5400000">
            <a:off x="5514151" y="2799637"/>
            <a:ext cx="1280160" cy="499641"/>
          </a:xfrm>
          <a:prstGeom prst="downArrow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5834" y="4008105"/>
            <a:ext cx="4179852" cy="2337417"/>
          </a:xfrm>
          <a:prstGeom prst="rect">
            <a:avLst/>
          </a:prstGeom>
          <a:ln w="88900" cap="sq" cmpd="thickThin">
            <a:solidFill>
              <a:srgbClr val="00206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0" name="文字方塊 9"/>
          <p:cNvSpPr txBox="1"/>
          <p:nvPr/>
        </p:nvSpPr>
        <p:spPr>
          <a:xfrm>
            <a:off x="4055953" y="3049457"/>
            <a:ext cx="5522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400" b="1" dirty="0" smtClean="0">
                <a:solidFill>
                  <a:srgbClr val="FF0000"/>
                </a:solidFill>
              </a:rPr>
              <a:t>1</a:t>
            </a:r>
            <a:endParaRPr lang="zh-TW" altLang="en-US" sz="4400" b="1" dirty="0">
              <a:solidFill>
                <a:srgbClr val="FF0000"/>
              </a:solidFill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7429172" y="4781736"/>
            <a:ext cx="5522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400" b="1" dirty="0" smtClean="0">
                <a:solidFill>
                  <a:srgbClr val="FF0000"/>
                </a:solidFill>
              </a:rPr>
              <a:t>3</a:t>
            </a:r>
            <a:endParaRPr lang="zh-TW" altLang="en-US" sz="4400" b="1" dirty="0">
              <a:solidFill>
                <a:srgbClr val="FF0000"/>
              </a:solidFill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3241326" y="5020198"/>
            <a:ext cx="5522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400" b="1" dirty="0" smtClean="0">
                <a:solidFill>
                  <a:srgbClr val="FF0000"/>
                </a:solidFill>
              </a:rPr>
              <a:t>2</a:t>
            </a:r>
            <a:endParaRPr lang="zh-TW" altLang="en-US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7619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 smtClean="0"/>
              <a:t>PowerQuery</a:t>
            </a:r>
            <a:r>
              <a:rPr lang="zh-TW" altLang="en-US" dirty="0" smtClean="0"/>
              <a:t>索引資料行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60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9" name="內容版面配置區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7123" y="1681725"/>
            <a:ext cx="6657143" cy="4495238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4857" y="295666"/>
            <a:ext cx="6514286" cy="626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855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 smtClean="0"/>
              <a:t>PowerQuery</a:t>
            </a:r>
            <a:r>
              <a:rPr lang="zh-TW" altLang="en-US" dirty="0" smtClean="0"/>
              <a:t>複製資料行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61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9" name="內容版面配置區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364" y="1690688"/>
            <a:ext cx="8691675" cy="4140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408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 smtClean="0"/>
              <a:t>PowerQuery</a:t>
            </a:r>
            <a:r>
              <a:rPr lang="zh-TW" altLang="en-US" dirty="0" smtClean="0"/>
              <a:t>數字計算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62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9" name="內容版面配置區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0581" y="1324074"/>
            <a:ext cx="6179718" cy="5341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178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2952" y="1489710"/>
            <a:ext cx="5838095" cy="4333333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 smtClean="0"/>
              <a:t>PowerQuery</a:t>
            </a:r>
            <a:r>
              <a:rPr lang="zh-TW" altLang="en-US" dirty="0" smtClean="0"/>
              <a:t>日</a:t>
            </a:r>
            <a:r>
              <a:rPr lang="zh-TW" altLang="en-US" dirty="0"/>
              <a:t>期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63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9" name="內容版面配置區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117" y="1935591"/>
            <a:ext cx="8694672" cy="4464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365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8649" y="365125"/>
            <a:ext cx="8328465" cy="1325563"/>
          </a:xfrm>
        </p:spPr>
        <p:txBody>
          <a:bodyPr/>
          <a:lstStyle/>
          <a:p>
            <a:r>
              <a:rPr lang="en-US" altLang="zh-TW" dirty="0" err="1" smtClean="0"/>
              <a:t>PowerQuery</a:t>
            </a:r>
            <a:r>
              <a:rPr lang="zh-TW" altLang="en-US" dirty="0" smtClean="0">
                <a:solidFill>
                  <a:srgbClr val="FF0000"/>
                </a:solidFill>
              </a:rPr>
              <a:t>來自範例的資料行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64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9" name="內容版面配置區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481" y="1690687"/>
            <a:ext cx="8241606" cy="468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578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8649" y="365125"/>
            <a:ext cx="8328465" cy="1325563"/>
          </a:xfrm>
        </p:spPr>
        <p:txBody>
          <a:bodyPr/>
          <a:lstStyle/>
          <a:p>
            <a:r>
              <a:rPr lang="en-US" altLang="zh-TW" dirty="0" err="1" smtClean="0"/>
              <a:t>PowerQuery</a:t>
            </a:r>
            <a:r>
              <a:rPr lang="zh-TW" altLang="en-US" dirty="0" smtClean="0"/>
              <a:t>自訂資料行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65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9" name="內容版面配置區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046" y="1690688"/>
            <a:ext cx="8709420" cy="4314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406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8649" y="365125"/>
            <a:ext cx="8328465" cy="1325563"/>
          </a:xfrm>
        </p:spPr>
        <p:txBody>
          <a:bodyPr/>
          <a:lstStyle/>
          <a:p>
            <a:r>
              <a:rPr lang="en-US" altLang="zh-TW" dirty="0" err="1" smtClean="0"/>
              <a:t>PowerQuery</a:t>
            </a:r>
            <a:r>
              <a:rPr lang="zh-TW" altLang="en-US" dirty="0" smtClean="0"/>
              <a:t>合併資料行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66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9" name="內容版面配置區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207" y="1700213"/>
            <a:ext cx="8991167" cy="4476750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619" y="2176619"/>
            <a:ext cx="6704762" cy="250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813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8649" y="365125"/>
            <a:ext cx="8328465" cy="1325563"/>
          </a:xfrm>
        </p:spPr>
        <p:txBody>
          <a:bodyPr/>
          <a:lstStyle/>
          <a:p>
            <a:r>
              <a:rPr lang="en-US" altLang="zh-TW" dirty="0" err="1" smtClean="0"/>
              <a:t>PowerQuery</a:t>
            </a:r>
            <a:r>
              <a:rPr lang="zh-TW" altLang="en-US" dirty="0" smtClean="0"/>
              <a:t>轉置</a:t>
            </a:r>
            <a:r>
              <a:rPr lang="en-US" altLang="zh-TW" dirty="0" smtClean="0"/>
              <a:t>(</a:t>
            </a:r>
            <a:r>
              <a:rPr lang="zh-TW" altLang="en-US" dirty="0" smtClean="0"/>
              <a:t>行列互換</a:t>
            </a:r>
            <a:r>
              <a:rPr lang="en-US" altLang="zh-TW" dirty="0" smtClean="0"/>
              <a:t>)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67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9" name="內容版面配置區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230" y="1825625"/>
            <a:ext cx="8659884" cy="4505650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49" y="3790466"/>
            <a:ext cx="8274972" cy="292018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3114313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8649" y="365125"/>
            <a:ext cx="8328465" cy="1325563"/>
          </a:xfrm>
        </p:spPr>
        <p:txBody>
          <a:bodyPr/>
          <a:lstStyle/>
          <a:p>
            <a:r>
              <a:rPr lang="en-US" altLang="zh-TW" dirty="0" err="1" smtClean="0"/>
              <a:t>PowerQuery</a:t>
            </a:r>
            <a:r>
              <a:rPr lang="zh-TW" altLang="en-US" dirty="0" smtClean="0"/>
              <a:t>反轉資料列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68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9" name="內容版面配置區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875" y="1537243"/>
            <a:ext cx="8666250" cy="2480861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414" y="2975654"/>
            <a:ext cx="8161171" cy="355243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13463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8649" y="365125"/>
            <a:ext cx="8328465" cy="1325563"/>
          </a:xfrm>
        </p:spPr>
        <p:txBody>
          <a:bodyPr/>
          <a:lstStyle/>
          <a:p>
            <a:r>
              <a:rPr lang="en-US" altLang="zh-TW" dirty="0" err="1" smtClean="0"/>
              <a:t>PowerQuery</a:t>
            </a:r>
            <a:r>
              <a:rPr lang="zh-TW" altLang="en-US" dirty="0" smtClean="0"/>
              <a:t>計算列數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69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9" name="內容版面配置區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49" y="1463667"/>
            <a:ext cx="7996877" cy="3992091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2476" y="2367439"/>
            <a:ext cx="5819048" cy="38095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89049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387" y="1331562"/>
            <a:ext cx="8327226" cy="5013960"/>
          </a:xfrm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7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31002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8649" y="365125"/>
            <a:ext cx="8328465" cy="1325563"/>
          </a:xfrm>
        </p:spPr>
        <p:txBody>
          <a:bodyPr/>
          <a:lstStyle/>
          <a:p>
            <a:r>
              <a:rPr lang="en-US" altLang="zh-TW" dirty="0" err="1" smtClean="0"/>
              <a:t>PowerQuery</a:t>
            </a:r>
            <a:r>
              <a:rPr lang="zh-TW" altLang="en-US" dirty="0" smtClean="0"/>
              <a:t>分組依據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70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9" name="內容版面配置區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323" y="1825625"/>
            <a:ext cx="8239027" cy="3485742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095" y="2492774"/>
            <a:ext cx="7323809" cy="42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798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8649" y="365125"/>
            <a:ext cx="8328465" cy="1325563"/>
          </a:xfrm>
        </p:spPr>
        <p:txBody>
          <a:bodyPr/>
          <a:lstStyle/>
          <a:p>
            <a:r>
              <a:rPr lang="en-US" altLang="zh-TW" dirty="0" err="1" smtClean="0"/>
              <a:t>PowerQuery</a:t>
            </a:r>
            <a:r>
              <a:rPr lang="zh-TW" altLang="en-US" dirty="0" smtClean="0"/>
              <a:t>複製整張查詢表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71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9" name="內容版面配置區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49" y="1353991"/>
            <a:ext cx="5387891" cy="5356656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2201" y="1877042"/>
            <a:ext cx="6727778" cy="4833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274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8649" y="365125"/>
            <a:ext cx="8328465" cy="1325563"/>
          </a:xfrm>
        </p:spPr>
        <p:txBody>
          <a:bodyPr/>
          <a:lstStyle/>
          <a:p>
            <a:r>
              <a:rPr lang="en-US" altLang="zh-TW" dirty="0" err="1" smtClean="0"/>
              <a:t>PowerQuery</a:t>
            </a:r>
            <a:r>
              <a:rPr lang="zh-TW" altLang="en-US" dirty="0" smtClean="0"/>
              <a:t>加入新查詢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72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9" name="內容版面配置區 8"/>
          <p:cNvSpPr>
            <a:spLocks noGrp="1"/>
          </p:cNvSpPr>
          <p:nvPr>
            <p:ph idx="1"/>
          </p:nvPr>
        </p:nvSpPr>
        <p:spPr>
          <a:xfrm>
            <a:off x="7263004" y="1979629"/>
            <a:ext cx="1693290" cy="935660"/>
          </a:xfrm>
        </p:spPr>
        <p:txBody>
          <a:bodyPr>
            <a:normAutofit fontScale="85000" lnSpcReduction="20000"/>
          </a:bodyPr>
          <a:lstStyle/>
          <a:p>
            <a:r>
              <a:rPr lang="zh-TW" altLang="en-US" dirty="0" smtClean="0"/>
              <a:t>點選欄位後按滑鼠右鍵</a:t>
            </a:r>
            <a:endParaRPr lang="zh-TW" altLang="en-US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1667" y="1504926"/>
            <a:ext cx="5174964" cy="5205721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3"/>
          <a:srcRect r="2393" b="42543"/>
          <a:stretch/>
        </p:blipFill>
        <p:spPr>
          <a:xfrm>
            <a:off x="2676810" y="1295060"/>
            <a:ext cx="3243223" cy="544609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21238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8649" y="365125"/>
            <a:ext cx="8328465" cy="1325563"/>
          </a:xfrm>
        </p:spPr>
        <p:txBody>
          <a:bodyPr/>
          <a:lstStyle/>
          <a:p>
            <a:r>
              <a:rPr lang="en-US" altLang="zh-TW" dirty="0" err="1" smtClean="0"/>
              <a:t>PowerQuery</a:t>
            </a:r>
            <a:r>
              <a:rPr lang="zh-TW" altLang="en-US" dirty="0" smtClean="0"/>
              <a:t>加入新查詢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73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9" name="內容版面配置區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0976" y="1432671"/>
            <a:ext cx="5123809" cy="4828571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5632" y="1315579"/>
            <a:ext cx="2161905" cy="537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163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報表製作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74</a:t>
            </a:fld>
            <a:endParaRPr lang="zh-TW" altLang="en-US">
              <a:solidFill>
                <a:prstClr val="black"/>
              </a:solidFill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149" y="1934499"/>
            <a:ext cx="8722815" cy="4167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356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視覺效果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75</a:t>
            </a:fld>
            <a:endParaRPr lang="zh-TW" altLang="en-US">
              <a:solidFill>
                <a:prstClr val="black"/>
              </a:solidFill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519" y="1657066"/>
            <a:ext cx="8767663" cy="3600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572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76</a:t>
            </a:fld>
            <a:endParaRPr lang="zh-TW" altLang="en-US">
              <a:solidFill>
                <a:prstClr val="black"/>
              </a:solidFill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1942" y="815952"/>
            <a:ext cx="6820115" cy="5894695"/>
          </a:xfrm>
          <a:prstGeom prst="rect">
            <a:avLst/>
          </a:prstGeom>
        </p:spPr>
      </p:pic>
      <p:sp>
        <p:nvSpPr>
          <p:cNvPr id="6" name="向下箭號 5"/>
          <p:cNvSpPr/>
          <p:nvPr/>
        </p:nvSpPr>
        <p:spPr>
          <a:xfrm rot="5400000">
            <a:off x="6996679" y="3335823"/>
            <a:ext cx="1139483" cy="136456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圓角矩形 6"/>
          <p:cNvSpPr/>
          <p:nvPr/>
        </p:nvSpPr>
        <p:spPr>
          <a:xfrm>
            <a:off x="1753185" y="3763299"/>
            <a:ext cx="5008099" cy="911174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94231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https://app.powerbi.com/view?r=eyJrIjoiNTVlZDM3ZGQtOGJiMS00NzBjLTkzMDAtYWIzOTJiYmMyMWQ2IiwidCI6IjU2MWU3YmZiLWM5MWYtNGEwZi1hMzBiLTZiMmEzYjc3Mzk1MyIsImMiOjEwfQ%3D%3D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77</a:t>
            </a:fld>
            <a:endParaRPr lang="zh-TW" altLang="en-US">
              <a:solidFill>
                <a:prstClr val="black"/>
              </a:solidFill>
            </a:endParaRPr>
          </a:p>
        </p:txBody>
      </p:sp>
      <p:pic>
        <p:nvPicPr>
          <p:cNvPr id="6" name="圖片 5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030" y="1310710"/>
            <a:ext cx="8701939" cy="4769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349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86499" y="365125"/>
            <a:ext cx="8531258" cy="1325563"/>
          </a:xfrm>
        </p:spPr>
        <p:txBody>
          <a:bodyPr/>
          <a:lstStyle/>
          <a:p>
            <a:r>
              <a:rPr lang="en-US" altLang="zh-TW" dirty="0" smtClean="0"/>
              <a:t>DAX(Data Analysis Expression)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altLang="zh-TW" sz="1800" dirty="0" smtClean="0"/>
              <a:t>DAX</a:t>
            </a:r>
            <a:r>
              <a:rPr lang="zh-TW" altLang="en-US" sz="1800" dirty="0" smtClean="0"/>
              <a:t>公式中常用資料型態：整數、小數、文字、日期</a:t>
            </a:r>
            <a:endParaRPr lang="en-US" altLang="zh-TW" sz="1800" dirty="0" smtClean="0"/>
          </a:p>
          <a:p>
            <a:r>
              <a:rPr lang="zh-TW" altLang="en-US" sz="1800" dirty="0" smtClean="0"/>
              <a:t>量值欄位左側是一個計算機圖示，它是以公式的行式被儲存，不使用時幾乎不佔記憶體</a:t>
            </a:r>
            <a:endParaRPr lang="en-US" altLang="zh-TW" sz="1800" dirty="0" smtClean="0"/>
          </a:p>
          <a:p>
            <a:r>
              <a:rPr lang="zh-TW" altLang="en-US" sz="1800" dirty="0" smtClean="0"/>
              <a:t>判斷使用資料行還是量值，主要看內容，例如</a:t>
            </a:r>
            <a:r>
              <a:rPr lang="en-US" altLang="zh-TW" sz="1800" dirty="0" smtClean="0"/>
              <a:t>[</a:t>
            </a:r>
            <a:r>
              <a:rPr lang="zh-TW" altLang="en-US" sz="1800" dirty="0" smtClean="0"/>
              <a:t>咖啡種類</a:t>
            </a:r>
            <a:r>
              <a:rPr lang="en-US" altLang="zh-TW" sz="1800" dirty="0" smtClean="0"/>
              <a:t>][</a:t>
            </a:r>
            <a:r>
              <a:rPr lang="zh-TW" altLang="en-US" sz="1800" dirty="0" smtClean="0"/>
              <a:t>杯型</a:t>
            </a:r>
            <a:r>
              <a:rPr lang="en-US" altLang="zh-TW" sz="1800" dirty="0" smtClean="0"/>
              <a:t>]</a:t>
            </a:r>
            <a:r>
              <a:rPr lang="zh-TW" altLang="en-US" sz="1800" dirty="0" smtClean="0"/>
              <a:t>屬性類的資訊需要放在篩選器上不可使用量值，要用資料行。</a:t>
            </a:r>
            <a:endParaRPr lang="en-US" altLang="zh-TW" sz="1800" dirty="0" smtClean="0"/>
          </a:p>
          <a:p>
            <a:r>
              <a:rPr lang="zh-TW" altLang="en-US" sz="1800" dirty="0" smtClean="0"/>
              <a:t>量值輸出的是值通過運算得到的結果。</a:t>
            </a:r>
            <a:endParaRPr lang="en-US" altLang="zh-TW" sz="1800" dirty="0" smtClean="0"/>
          </a:p>
          <a:p>
            <a:endParaRPr lang="en-US" altLang="zh-TW" sz="1800" dirty="0" smtClean="0"/>
          </a:p>
          <a:p>
            <a:r>
              <a:rPr lang="zh-TW" altLang="en-US" sz="1800" dirty="0" smtClean="0">
                <a:hlinkClick r:id="rId2"/>
              </a:rPr>
              <a:t>量</a:t>
            </a:r>
            <a:r>
              <a:rPr lang="zh-TW" altLang="en-US" sz="1800" dirty="0">
                <a:hlinkClick r:id="rId2"/>
              </a:rPr>
              <a:t>值</a:t>
            </a:r>
            <a:r>
              <a:rPr lang="en-US" altLang="zh-TW" sz="1800" dirty="0">
                <a:hlinkClick r:id="rId2"/>
              </a:rPr>
              <a:t>=CALCULATE([</a:t>
            </a:r>
            <a:r>
              <a:rPr lang="zh-TW" altLang="en-US" sz="1800" dirty="0">
                <a:hlinkClick r:id="rId2"/>
              </a:rPr>
              <a:t>銷售值</a:t>
            </a:r>
            <a:r>
              <a:rPr lang="en-US" altLang="zh-TW" sz="1800" dirty="0" smtClean="0">
                <a:hlinkClick r:id="rId2"/>
              </a:rPr>
              <a:t>],</a:t>
            </a:r>
            <a:r>
              <a:rPr lang="en-US" altLang="zh-TW" sz="1800" dirty="0"/>
              <a:t> '</a:t>
            </a:r>
            <a:r>
              <a:rPr lang="zh-TW" altLang="en-US" sz="1800" dirty="0" smtClean="0">
                <a:hlinkClick r:id="rId2"/>
              </a:rPr>
              <a:t>產品表</a:t>
            </a:r>
            <a:r>
              <a:rPr lang="en-US" altLang="zh-TW" sz="1800" dirty="0"/>
              <a:t>' </a:t>
            </a:r>
            <a:r>
              <a:rPr lang="en-US" altLang="zh-TW" sz="1800" dirty="0" smtClean="0">
                <a:hlinkClick r:id="rId2"/>
              </a:rPr>
              <a:t>[</a:t>
            </a:r>
            <a:r>
              <a:rPr lang="zh-TW" altLang="en-US" sz="1800" dirty="0">
                <a:hlinkClick r:id="rId2"/>
              </a:rPr>
              <a:t>咖啡種類</a:t>
            </a:r>
            <a:r>
              <a:rPr lang="en-US" altLang="zh-TW" sz="1800" dirty="0">
                <a:hlinkClick r:id="rId2"/>
              </a:rPr>
              <a:t>]=“</a:t>
            </a:r>
            <a:r>
              <a:rPr lang="zh-TW" altLang="en-US" sz="1800" dirty="0">
                <a:hlinkClick r:id="rId2"/>
              </a:rPr>
              <a:t>拿鐵</a:t>
            </a:r>
            <a:r>
              <a:rPr lang="en-US" altLang="zh-TW" sz="1800" dirty="0" smtClean="0">
                <a:hlinkClick r:id="rId2"/>
              </a:rPr>
              <a:t>”)</a:t>
            </a:r>
            <a:endParaRPr lang="en-US" altLang="zh-TW" sz="1800" dirty="0" smtClean="0"/>
          </a:p>
          <a:p>
            <a:endParaRPr lang="en-US" altLang="zh-TW" sz="1800" dirty="0" smtClean="0"/>
          </a:p>
          <a:p>
            <a:r>
              <a:rPr lang="en-US" altLang="zh-TW" sz="1800" b="1" dirty="0" smtClean="0"/>
              <a:t>CALCULATE</a:t>
            </a:r>
            <a:r>
              <a:rPr lang="zh-TW" altLang="en-US" sz="1800" b="1" dirty="0"/>
              <a:t>（</a:t>
            </a:r>
            <a:r>
              <a:rPr lang="en-US" altLang="zh-TW" sz="1800" b="1" dirty="0"/>
              <a:t>&lt;expression&gt;</a:t>
            </a:r>
            <a:r>
              <a:rPr lang="zh-TW" altLang="en-US" sz="1800" b="1" dirty="0"/>
              <a:t>，</a:t>
            </a:r>
            <a:r>
              <a:rPr lang="en-US" altLang="zh-TW" sz="1800" b="1" dirty="0"/>
              <a:t>&lt;filter1&gt;</a:t>
            </a:r>
            <a:r>
              <a:rPr lang="zh-TW" altLang="en-US" sz="1800" b="1" dirty="0"/>
              <a:t>，</a:t>
            </a:r>
            <a:r>
              <a:rPr lang="en-US" altLang="zh-TW" sz="1800" b="1" dirty="0"/>
              <a:t>&lt;filter2&gt; ...</a:t>
            </a:r>
            <a:r>
              <a:rPr lang="zh-TW" altLang="en-US" sz="1800" b="1" dirty="0" smtClean="0"/>
              <a:t>）</a:t>
            </a:r>
            <a:endParaRPr lang="en-US" altLang="zh-TW" sz="1800" b="1" dirty="0" smtClean="0"/>
          </a:p>
          <a:p>
            <a:endParaRPr lang="en-US" altLang="zh-TW" sz="1800" b="1" dirty="0"/>
          </a:p>
          <a:p>
            <a:r>
              <a:rPr lang="zh-TW" altLang="en-US" sz="1800" dirty="0" smtClean="0">
                <a:hlinkClick r:id="rId2"/>
              </a:rPr>
              <a:t>線上資源</a:t>
            </a:r>
            <a:r>
              <a:rPr lang="zh-TW" altLang="en-US" sz="1800" dirty="0">
                <a:hlinkClick r:id="rId2"/>
              </a:rPr>
              <a:t>：</a:t>
            </a:r>
            <a:r>
              <a:rPr lang="en-US" altLang="zh-TW" sz="1800" dirty="0" smtClean="0">
                <a:hlinkClick r:id="rId2"/>
              </a:rPr>
              <a:t>https</a:t>
            </a:r>
            <a:r>
              <a:rPr lang="en-US" altLang="zh-TW" sz="1800" dirty="0">
                <a:hlinkClick r:id="rId2"/>
              </a:rPr>
              <a:t>://docs.microsoft.com/zh-tw/dax/dax-operator-reference</a:t>
            </a:r>
            <a:endParaRPr lang="zh-TW" altLang="en-US" sz="18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78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2342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修改</a:t>
            </a:r>
            <a:r>
              <a:rPr lang="en-US" altLang="zh-TW" dirty="0" smtClean="0"/>
              <a:t>[</a:t>
            </a:r>
            <a:r>
              <a:rPr lang="zh-TW" altLang="en-US" dirty="0" smtClean="0"/>
              <a:t>數量</a:t>
            </a:r>
            <a:r>
              <a:rPr lang="en-US" altLang="zh-TW" dirty="0" smtClean="0"/>
              <a:t>]</a:t>
            </a:r>
            <a:r>
              <a:rPr lang="zh-TW" altLang="en-US" dirty="0" smtClean="0"/>
              <a:t>資料類型</a:t>
            </a:r>
            <a:r>
              <a:rPr lang="en-US" altLang="zh-TW" dirty="0" smtClean="0"/>
              <a:t>=&gt;</a:t>
            </a:r>
            <a:r>
              <a:rPr lang="zh-TW" altLang="en-US" dirty="0" smtClean="0"/>
              <a:t>整數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79</a:t>
            </a:fld>
            <a:endParaRPr lang="zh-TW" altLang="en-US">
              <a:solidFill>
                <a:prstClr val="black"/>
              </a:solidFill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927" y="2271145"/>
            <a:ext cx="8826749" cy="3398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47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8" y="1264920"/>
            <a:ext cx="8539424" cy="4739640"/>
          </a:xfrm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8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907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1083" y="2375555"/>
            <a:ext cx="3425924" cy="4373358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新增</a:t>
            </a:r>
            <a:r>
              <a:rPr lang="en-US" altLang="zh-TW" dirty="0" smtClean="0"/>
              <a:t>[</a:t>
            </a:r>
            <a:r>
              <a:rPr lang="zh-TW" altLang="en-US" dirty="0" smtClean="0"/>
              <a:t>單價</a:t>
            </a:r>
            <a:r>
              <a:rPr lang="en-US" altLang="zh-TW" dirty="0" smtClean="0"/>
              <a:t>]</a:t>
            </a:r>
            <a:r>
              <a:rPr lang="zh-TW" altLang="en-US" dirty="0" smtClean="0">
                <a:solidFill>
                  <a:srgbClr val="FF0000"/>
                </a:solidFill>
              </a:rPr>
              <a:t>資料行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單價 </a:t>
            </a:r>
            <a:r>
              <a:rPr lang="en-US" altLang="zh-TW" dirty="0"/>
              <a:t>= RELATED('</a:t>
            </a:r>
            <a:r>
              <a:rPr lang="zh-TW" altLang="en-US" dirty="0"/>
              <a:t>產品表</a:t>
            </a:r>
            <a:r>
              <a:rPr lang="en-US" altLang="zh-TW" dirty="0"/>
              <a:t>'[</a:t>
            </a:r>
            <a:r>
              <a:rPr lang="zh-TW" altLang="en-US" dirty="0"/>
              <a:t>價格</a:t>
            </a:r>
            <a:r>
              <a:rPr lang="en-US" altLang="zh-TW" dirty="0"/>
              <a:t>])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80</a:t>
            </a:fld>
            <a:endParaRPr lang="zh-TW" altLang="en-US">
              <a:solidFill>
                <a:prstClr val="black"/>
              </a:solidFill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073" y="2548912"/>
            <a:ext cx="6281771" cy="3521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15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新增</a:t>
            </a:r>
            <a:r>
              <a:rPr lang="en-US" altLang="zh-TW" dirty="0" smtClean="0"/>
              <a:t>[</a:t>
            </a:r>
            <a:r>
              <a:rPr lang="zh-TW" altLang="en-US" dirty="0" smtClean="0"/>
              <a:t>批發價</a:t>
            </a:r>
            <a:r>
              <a:rPr lang="en-US" altLang="zh-TW" dirty="0" smtClean="0"/>
              <a:t>]</a:t>
            </a:r>
            <a:r>
              <a:rPr lang="zh-TW" altLang="en-US" dirty="0">
                <a:solidFill>
                  <a:srgbClr val="FF0000"/>
                </a:solidFill>
              </a:rPr>
              <a:t>資料行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89381" y="1690687"/>
            <a:ext cx="8628375" cy="4486275"/>
          </a:xfrm>
        </p:spPr>
        <p:txBody>
          <a:bodyPr>
            <a:normAutofit/>
          </a:bodyPr>
          <a:lstStyle/>
          <a:p>
            <a:r>
              <a:rPr lang="zh-TW" altLang="en-US" sz="1600" dirty="0"/>
              <a:t>批發價 </a:t>
            </a:r>
            <a:r>
              <a:rPr lang="en-US" altLang="zh-TW" sz="1600" dirty="0"/>
              <a:t>= IF('</a:t>
            </a:r>
            <a:r>
              <a:rPr lang="en-US" altLang="zh-TW" sz="1600" dirty="0" err="1"/>
              <a:t>SourceData</a:t>
            </a:r>
            <a:r>
              <a:rPr lang="en-US" altLang="zh-TW" sz="1600" dirty="0"/>
              <a:t>'[</a:t>
            </a:r>
            <a:r>
              <a:rPr lang="zh-TW" altLang="en-US" sz="1600" dirty="0"/>
              <a:t>單價</a:t>
            </a:r>
            <a:r>
              <a:rPr lang="en-US" altLang="zh-TW" sz="1600" dirty="0"/>
              <a:t>]&gt;30,'SourceData'[</a:t>
            </a:r>
            <a:r>
              <a:rPr lang="zh-TW" altLang="en-US" sz="1600" dirty="0"/>
              <a:t>單價</a:t>
            </a:r>
            <a:r>
              <a:rPr lang="en-US" altLang="zh-TW" sz="1600" dirty="0"/>
              <a:t>]*0.86,'SourceData'[</a:t>
            </a:r>
            <a:r>
              <a:rPr lang="zh-TW" altLang="en-US" sz="1600" dirty="0"/>
              <a:t>單價</a:t>
            </a:r>
            <a:r>
              <a:rPr lang="en-US" altLang="zh-TW" sz="1600" dirty="0"/>
              <a:t>]* 0.9)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81</a:t>
            </a:fld>
            <a:endParaRPr lang="zh-TW" altLang="en-US">
              <a:solidFill>
                <a:prstClr val="black"/>
              </a:solidFill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381" y="2448229"/>
            <a:ext cx="8429371" cy="2840208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1083" y="2375555"/>
            <a:ext cx="3425924" cy="4373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281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新增</a:t>
            </a:r>
            <a:r>
              <a:rPr lang="en-US" altLang="zh-TW" dirty="0" smtClean="0"/>
              <a:t>[</a:t>
            </a:r>
            <a:r>
              <a:rPr lang="zh-TW" altLang="en-US" dirty="0" smtClean="0"/>
              <a:t>銷售量</a:t>
            </a:r>
            <a:r>
              <a:rPr lang="en-US" altLang="zh-TW" dirty="0" smtClean="0"/>
              <a:t>]</a:t>
            </a:r>
            <a:r>
              <a:rPr lang="zh-TW" altLang="en-US" dirty="0" smtClean="0"/>
              <a:t>量值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1432874"/>
            <a:ext cx="7886700" cy="4744089"/>
          </a:xfrm>
        </p:spPr>
        <p:txBody>
          <a:bodyPr/>
          <a:lstStyle/>
          <a:p>
            <a:r>
              <a:rPr lang="zh-TW" altLang="en-US" dirty="0"/>
              <a:t>銷售量 </a:t>
            </a:r>
            <a:r>
              <a:rPr lang="en-US" altLang="zh-TW" dirty="0"/>
              <a:t>= SUM('</a:t>
            </a:r>
            <a:r>
              <a:rPr lang="en-US" altLang="zh-TW" dirty="0" err="1"/>
              <a:t>SourceData</a:t>
            </a:r>
            <a:r>
              <a:rPr lang="en-US" altLang="zh-TW" dirty="0"/>
              <a:t>'[</a:t>
            </a:r>
            <a:r>
              <a:rPr lang="zh-TW" altLang="en-US" dirty="0"/>
              <a:t>數量</a:t>
            </a:r>
            <a:r>
              <a:rPr lang="en-US" altLang="zh-TW" dirty="0" smtClean="0"/>
              <a:t>])</a:t>
            </a:r>
          </a:p>
          <a:p>
            <a:r>
              <a:rPr lang="zh-TW" altLang="en-US" dirty="0" smtClean="0"/>
              <a:t>平均</a:t>
            </a:r>
            <a:r>
              <a:rPr lang="zh-TW" altLang="en-US" dirty="0"/>
              <a:t>銷售量 </a:t>
            </a:r>
            <a:r>
              <a:rPr lang="en-US" altLang="zh-TW" dirty="0"/>
              <a:t>= AVERAGE(</a:t>
            </a:r>
            <a:r>
              <a:rPr lang="en-US" altLang="zh-TW" dirty="0" err="1"/>
              <a:t>SourceData</a:t>
            </a:r>
            <a:r>
              <a:rPr lang="en-US" altLang="zh-TW" dirty="0"/>
              <a:t>[</a:t>
            </a:r>
            <a:r>
              <a:rPr lang="zh-TW" altLang="en-US" dirty="0"/>
              <a:t>數量</a:t>
            </a:r>
            <a:r>
              <a:rPr lang="en-US" altLang="zh-TW" dirty="0" smtClean="0"/>
              <a:t>])</a:t>
            </a:r>
          </a:p>
          <a:p>
            <a:r>
              <a:rPr lang="zh-TW" altLang="en-US" dirty="0" smtClean="0"/>
              <a:t>最大</a:t>
            </a:r>
            <a:r>
              <a:rPr lang="zh-TW" altLang="en-US" dirty="0"/>
              <a:t>杯數 </a:t>
            </a:r>
            <a:r>
              <a:rPr lang="en-US" altLang="zh-TW" dirty="0"/>
              <a:t>= MAX('</a:t>
            </a:r>
            <a:r>
              <a:rPr lang="en-US" altLang="zh-TW" dirty="0" err="1"/>
              <a:t>SourceData</a:t>
            </a:r>
            <a:r>
              <a:rPr lang="en-US" altLang="zh-TW" dirty="0"/>
              <a:t>'[</a:t>
            </a:r>
            <a:r>
              <a:rPr lang="zh-TW" altLang="en-US" dirty="0"/>
              <a:t>數量</a:t>
            </a:r>
            <a:r>
              <a:rPr lang="en-US" altLang="zh-TW" dirty="0" smtClean="0"/>
              <a:t>])</a:t>
            </a:r>
          </a:p>
          <a:p>
            <a:r>
              <a:rPr lang="zh-TW" altLang="en-US" dirty="0"/>
              <a:t>訂單數量 </a:t>
            </a:r>
            <a:r>
              <a:rPr lang="en-US" altLang="zh-TW" dirty="0"/>
              <a:t>= COUNTROWS('</a:t>
            </a:r>
            <a:r>
              <a:rPr lang="en-US" altLang="zh-TW" dirty="0" err="1"/>
              <a:t>SourceData</a:t>
            </a:r>
            <a:r>
              <a:rPr lang="en-US" altLang="zh-TW" dirty="0"/>
              <a:t>')</a:t>
            </a:r>
          </a:p>
          <a:p>
            <a:endParaRPr lang="en-US" altLang="zh-TW" dirty="0"/>
          </a:p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82</a:t>
            </a:fld>
            <a:endParaRPr lang="zh-TW" altLang="en-US">
              <a:solidFill>
                <a:prstClr val="black"/>
              </a:solidFill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527" y="3506770"/>
            <a:ext cx="2303996" cy="2941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711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新增</a:t>
            </a:r>
            <a:r>
              <a:rPr lang="en-US" altLang="zh-TW" dirty="0" smtClean="0"/>
              <a:t>[</a:t>
            </a:r>
            <a:r>
              <a:rPr lang="zh-TW" altLang="en-US" dirty="0" smtClean="0"/>
              <a:t>銷售量</a:t>
            </a:r>
            <a:r>
              <a:rPr lang="en-US" altLang="zh-TW" dirty="0" smtClean="0"/>
              <a:t>]</a:t>
            </a:r>
            <a:r>
              <a:rPr lang="zh-TW" altLang="en-US" dirty="0" smtClean="0"/>
              <a:t>量值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83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49" y="1432874"/>
            <a:ext cx="8100571" cy="4744089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zh-TW" altLang="en-US" dirty="0" smtClean="0"/>
              <a:t>門市</a:t>
            </a:r>
            <a:r>
              <a:rPr lang="zh-TW" altLang="en-US" dirty="0"/>
              <a:t>數量 </a:t>
            </a:r>
            <a:r>
              <a:rPr lang="en-US" altLang="zh-TW" dirty="0"/>
              <a:t>= </a:t>
            </a:r>
            <a:r>
              <a:rPr lang="en-US" altLang="zh-TW" dirty="0" err="1"/>
              <a:t>distinctcount</a:t>
            </a:r>
            <a:r>
              <a:rPr lang="en-US" altLang="zh-TW" dirty="0"/>
              <a:t>('</a:t>
            </a:r>
            <a:r>
              <a:rPr lang="en-US" altLang="zh-TW" dirty="0" err="1"/>
              <a:t>SourceData</a:t>
            </a:r>
            <a:r>
              <a:rPr lang="en-US" altLang="zh-TW" dirty="0"/>
              <a:t>'[</a:t>
            </a:r>
            <a:r>
              <a:rPr lang="zh-TW" altLang="en-US" dirty="0"/>
              <a:t>城市</a:t>
            </a:r>
            <a:r>
              <a:rPr lang="en-US" altLang="zh-TW" dirty="0" smtClean="0"/>
              <a:t>])</a:t>
            </a:r>
          </a:p>
          <a:p>
            <a:r>
              <a:rPr lang="zh-TW" altLang="en-US" dirty="0"/>
              <a:t>單店平均銷售量 </a:t>
            </a:r>
            <a:r>
              <a:rPr lang="en-US" altLang="zh-TW" dirty="0"/>
              <a:t>= [</a:t>
            </a:r>
            <a:r>
              <a:rPr lang="zh-TW" altLang="en-US" dirty="0"/>
              <a:t>銷售量</a:t>
            </a:r>
            <a:r>
              <a:rPr lang="en-US" altLang="zh-TW" dirty="0"/>
              <a:t>]/[</a:t>
            </a:r>
            <a:r>
              <a:rPr lang="zh-TW" altLang="en-US" dirty="0"/>
              <a:t>門市數量</a:t>
            </a:r>
            <a:r>
              <a:rPr lang="en-US" altLang="zh-TW" dirty="0"/>
              <a:t>]</a:t>
            </a:r>
          </a:p>
          <a:p>
            <a:r>
              <a:rPr lang="en-US" altLang="zh-TW" dirty="0"/>
              <a:t>ALL</a:t>
            </a:r>
            <a:r>
              <a:rPr lang="zh-TW" altLang="en-US" dirty="0"/>
              <a:t>銷售量 </a:t>
            </a:r>
            <a:r>
              <a:rPr lang="en-US" altLang="zh-TW" dirty="0"/>
              <a:t>= CALCULATE([</a:t>
            </a:r>
            <a:r>
              <a:rPr lang="zh-TW" altLang="en-US" dirty="0"/>
              <a:t>銷售量</a:t>
            </a:r>
            <a:r>
              <a:rPr lang="en-US" altLang="zh-TW" dirty="0"/>
              <a:t>],ALL('</a:t>
            </a:r>
            <a:r>
              <a:rPr lang="en-US" altLang="zh-TW" dirty="0" err="1"/>
              <a:t>SourceData</a:t>
            </a:r>
            <a:r>
              <a:rPr lang="en-US" altLang="zh-TW" dirty="0"/>
              <a:t>'))</a:t>
            </a:r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166253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84</a:t>
            </a:fld>
            <a:endParaRPr lang="zh-TW" altLang="en-US">
              <a:solidFill>
                <a:prstClr val="black"/>
              </a:solidFill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1942" y="815952"/>
            <a:ext cx="6820115" cy="5894695"/>
          </a:xfrm>
          <a:prstGeom prst="rect">
            <a:avLst/>
          </a:prstGeom>
        </p:spPr>
      </p:pic>
      <p:sp>
        <p:nvSpPr>
          <p:cNvPr id="6" name="向下箭號 5"/>
          <p:cNvSpPr/>
          <p:nvPr/>
        </p:nvSpPr>
        <p:spPr>
          <a:xfrm rot="5400000">
            <a:off x="7844297" y="4465844"/>
            <a:ext cx="1139483" cy="136456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圓角矩形 6"/>
          <p:cNvSpPr/>
          <p:nvPr/>
        </p:nvSpPr>
        <p:spPr>
          <a:xfrm>
            <a:off x="1779262" y="4697312"/>
            <a:ext cx="5732886" cy="911174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7739957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視覺效果：群組直條圖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85</a:t>
            </a:fld>
            <a:endParaRPr lang="zh-TW" altLang="en-US">
              <a:solidFill>
                <a:prstClr val="black"/>
              </a:solidFill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/>
          <a:srcRect r="456" b="40919"/>
          <a:stretch/>
        </p:blipFill>
        <p:spPr>
          <a:xfrm>
            <a:off x="1275592" y="1524511"/>
            <a:ext cx="7194038" cy="4953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61713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視覺效果：群組直條圖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1672273"/>
            <a:ext cx="7886700" cy="4351338"/>
          </a:xfrm>
        </p:spPr>
        <p:txBody>
          <a:bodyPr/>
          <a:lstStyle/>
          <a:p>
            <a:r>
              <a:rPr lang="zh-TW" altLang="en-US" dirty="0" smtClean="0"/>
              <a:t>軸</a:t>
            </a:r>
            <a:r>
              <a:rPr lang="en-US" altLang="zh-TW" dirty="0" smtClean="0"/>
              <a:t>:</a:t>
            </a:r>
            <a:r>
              <a:rPr lang="zh-TW" altLang="en-US" dirty="0" smtClean="0"/>
              <a:t>年月</a:t>
            </a:r>
            <a:endParaRPr lang="en-US" altLang="zh-TW" dirty="0" smtClean="0"/>
          </a:p>
          <a:p>
            <a:r>
              <a:rPr lang="zh-TW" altLang="en-US" dirty="0" smtClean="0"/>
              <a:t>值</a:t>
            </a:r>
            <a:r>
              <a:rPr lang="en-US" altLang="zh-TW" dirty="0" smtClean="0"/>
              <a:t>:</a:t>
            </a:r>
            <a:r>
              <a:rPr lang="zh-TW" altLang="en-US" dirty="0" smtClean="0"/>
              <a:t>銷售量</a:t>
            </a:r>
            <a:endParaRPr lang="en-US" altLang="zh-TW" dirty="0" smtClean="0"/>
          </a:p>
          <a:p>
            <a:r>
              <a:rPr lang="zh-TW" altLang="en-US" dirty="0" smtClean="0"/>
              <a:t>圖例</a:t>
            </a:r>
            <a:r>
              <a:rPr lang="en-US" altLang="zh-TW" dirty="0" smtClean="0"/>
              <a:t>:</a:t>
            </a:r>
            <a:r>
              <a:rPr lang="zh-TW" altLang="en-US" dirty="0" smtClean="0"/>
              <a:t>咖啡種類</a:t>
            </a:r>
            <a:endParaRPr lang="en-US" altLang="zh-TW" dirty="0" smtClean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86</a:t>
            </a:fld>
            <a:endParaRPr lang="zh-TW" altLang="en-US">
              <a:solidFill>
                <a:prstClr val="black"/>
              </a:solidFill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642" y="3403869"/>
            <a:ext cx="8588716" cy="3198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294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新增平均線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87</a:t>
            </a:fld>
            <a:endParaRPr lang="zh-TW" altLang="en-US">
              <a:solidFill>
                <a:prstClr val="black"/>
              </a:solidFill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56" y="1799012"/>
            <a:ext cx="9014088" cy="4546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67813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變更圖列位置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88</a:t>
            </a:fld>
            <a:endParaRPr lang="zh-TW" altLang="en-US">
              <a:solidFill>
                <a:prstClr val="black"/>
              </a:solidFill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2681986"/>
            <a:ext cx="8240538" cy="3663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98811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視覺效果：環型圖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1368425"/>
            <a:ext cx="7886700" cy="4351338"/>
          </a:xfrm>
        </p:spPr>
        <p:txBody>
          <a:bodyPr/>
          <a:lstStyle/>
          <a:p>
            <a:r>
              <a:rPr lang="zh-TW" altLang="en-US" dirty="0" smtClean="0"/>
              <a:t>值</a:t>
            </a:r>
            <a:r>
              <a:rPr lang="en-US" altLang="zh-TW" dirty="0"/>
              <a:t>:</a:t>
            </a:r>
            <a:r>
              <a:rPr lang="zh-TW" altLang="en-US" dirty="0"/>
              <a:t>銷售量</a:t>
            </a:r>
            <a:endParaRPr lang="en-US" altLang="zh-TW" dirty="0"/>
          </a:p>
          <a:p>
            <a:r>
              <a:rPr lang="zh-TW" altLang="en-US" dirty="0"/>
              <a:t>圖例</a:t>
            </a:r>
            <a:r>
              <a:rPr lang="en-US" altLang="zh-TW" dirty="0" smtClean="0"/>
              <a:t>:</a:t>
            </a:r>
            <a:r>
              <a:rPr lang="zh-TW" altLang="en-US" dirty="0" smtClean="0"/>
              <a:t>杯型</a:t>
            </a:r>
            <a:endParaRPr lang="en-US" altLang="zh-TW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89</a:t>
            </a:fld>
            <a:endParaRPr lang="zh-TW" altLang="en-US">
              <a:solidFill>
                <a:prstClr val="black"/>
              </a:solidFill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129" y="2455088"/>
            <a:ext cx="8626812" cy="3890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7425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" y="1455996"/>
            <a:ext cx="8244840" cy="5118982"/>
          </a:xfrm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9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0217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視覺效果：卡片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1690688"/>
            <a:ext cx="7886700" cy="4351338"/>
          </a:xfrm>
        </p:spPr>
        <p:txBody>
          <a:bodyPr/>
          <a:lstStyle/>
          <a:p>
            <a:r>
              <a:rPr lang="zh-TW" altLang="en-US" dirty="0" smtClean="0"/>
              <a:t>欄位</a:t>
            </a:r>
            <a:r>
              <a:rPr lang="en-US" altLang="zh-TW" dirty="0" smtClean="0"/>
              <a:t>:</a:t>
            </a:r>
            <a:r>
              <a:rPr lang="zh-TW" altLang="en-US" dirty="0"/>
              <a:t>銷售量</a:t>
            </a:r>
            <a:endParaRPr lang="en-US" altLang="zh-TW" dirty="0"/>
          </a:p>
          <a:p>
            <a:pPr marL="0" indent="0">
              <a:buNone/>
            </a:pP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90</a:t>
            </a:fld>
            <a:endParaRPr lang="zh-TW" altLang="en-US">
              <a:solidFill>
                <a:prstClr val="black"/>
              </a:solidFill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2"/>
          <a:srcRect r="1447" b="49280"/>
          <a:stretch/>
        </p:blipFill>
        <p:spPr>
          <a:xfrm>
            <a:off x="806825" y="2494524"/>
            <a:ext cx="7534098" cy="3691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378818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8650" y="262421"/>
            <a:ext cx="7886700" cy="1325563"/>
          </a:xfrm>
        </p:spPr>
        <p:txBody>
          <a:bodyPr>
            <a:normAutofit/>
          </a:bodyPr>
          <a:lstStyle/>
          <a:p>
            <a:r>
              <a:rPr lang="zh-TW" altLang="en-US" dirty="0" smtClean="0"/>
              <a:t>新增</a:t>
            </a:r>
            <a:r>
              <a:rPr lang="en-US" altLang="zh-TW" dirty="0" smtClean="0"/>
              <a:t>[</a:t>
            </a:r>
            <a:r>
              <a:rPr lang="zh-TW" altLang="en-US" dirty="0" smtClean="0"/>
              <a:t>門市數量</a:t>
            </a:r>
            <a:r>
              <a:rPr lang="en-US" altLang="zh-TW" dirty="0" smtClean="0"/>
              <a:t>]</a:t>
            </a:r>
            <a:r>
              <a:rPr lang="zh-TW" altLang="en-US" dirty="0" smtClean="0"/>
              <a:t>量值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91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6" name="標題 1"/>
          <p:cNvSpPr txBox="1">
            <a:spLocks/>
          </p:cNvSpPr>
          <p:nvPr/>
        </p:nvSpPr>
        <p:spPr>
          <a:xfrm>
            <a:off x="702653" y="1274827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lang="zh-TW" altLang="en-US" sz="4400" b="1" kern="1200" spc="50" dirty="0">
                <a:ln w="0"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50786E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zh-TW" altLang="en-US" b="0" dirty="0" smtClean="0">
                <a:effectLst/>
              </a:rPr>
              <a:t>門市數量 </a:t>
            </a:r>
            <a:r>
              <a:rPr lang="en-US" altLang="zh-TW" b="0" dirty="0" smtClean="0">
                <a:effectLst/>
              </a:rPr>
              <a:t>= </a:t>
            </a:r>
            <a:r>
              <a:rPr lang="en-US" altLang="zh-TW" b="0" dirty="0" err="1" smtClean="0">
                <a:effectLst/>
              </a:rPr>
              <a:t>distinctcount</a:t>
            </a:r>
            <a:r>
              <a:rPr lang="en-US" altLang="zh-TW" b="0" dirty="0" smtClean="0">
                <a:effectLst/>
              </a:rPr>
              <a:t>('</a:t>
            </a:r>
            <a:r>
              <a:rPr lang="en-US" altLang="zh-TW" b="0" dirty="0" err="1" smtClean="0">
                <a:effectLst/>
              </a:rPr>
              <a:t>SourceData</a:t>
            </a:r>
            <a:r>
              <a:rPr lang="en-US" altLang="zh-TW" b="0" dirty="0" smtClean="0">
                <a:effectLst/>
              </a:rPr>
              <a:t>'[</a:t>
            </a:r>
            <a:r>
              <a:rPr lang="zh-TW" altLang="en-US" b="0" dirty="0" smtClean="0">
                <a:effectLst/>
              </a:rPr>
              <a:t>城市</a:t>
            </a:r>
            <a:r>
              <a:rPr lang="en-US" altLang="zh-TW" b="0" dirty="0" smtClean="0">
                <a:effectLst/>
              </a:rPr>
              <a:t>])</a:t>
            </a:r>
            <a:endParaRPr lang="en-US" altLang="zh-TW" b="0" dirty="0">
              <a:effectLst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2973865"/>
            <a:ext cx="7821838" cy="3736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644413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視覺效果</a:t>
            </a:r>
            <a:r>
              <a:rPr lang="zh-TW" altLang="en-US" dirty="0" smtClean="0"/>
              <a:t>：交叉篩選器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92</a:t>
            </a:fld>
            <a:endParaRPr lang="zh-TW" altLang="en-US">
              <a:solidFill>
                <a:prstClr val="black"/>
              </a:solidFill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342" y="1965818"/>
            <a:ext cx="8895316" cy="4463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525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視覺效果</a:t>
            </a:r>
            <a:r>
              <a:rPr lang="zh-TW" altLang="en-US" dirty="0" smtClean="0"/>
              <a:t>：交叉篩選器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49" y="1825625"/>
            <a:ext cx="8270253" cy="4351338"/>
          </a:xfrm>
        </p:spPr>
        <p:txBody>
          <a:bodyPr/>
          <a:lstStyle/>
          <a:p>
            <a:r>
              <a:rPr lang="zh-TW" altLang="en-US" dirty="0" smtClean="0"/>
              <a:t>如果需要回覆滑桿控制器需要重新產生交叉篩選器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93</a:t>
            </a:fld>
            <a:endParaRPr lang="zh-TW" altLang="en-US">
              <a:solidFill>
                <a:prstClr val="black"/>
              </a:solidFill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361" y="2920067"/>
            <a:ext cx="8402286" cy="3391833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1029" y="1435367"/>
            <a:ext cx="5731498" cy="5131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508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取入</a:t>
            </a:r>
            <a:r>
              <a:rPr lang="en-US" altLang="zh-TW" dirty="0" smtClean="0"/>
              <a:t>Excel</a:t>
            </a:r>
            <a:r>
              <a:rPr lang="zh-TW" altLang="en-US" dirty="0" smtClean="0"/>
              <a:t>產品表</a:t>
            </a:r>
            <a:r>
              <a:rPr lang="en-US" altLang="zh-TW" dirty="0" smtClean="0"/>
              <a:t>_</a:t>
            </a:r>
            <a:r>
              <a:rPr lang="zh-TW" altLang="en-US" dirty="0" smtClean="0"/>
              <a:t>建立模型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94</a:t>
            </a:fld>
            <a:endParaRPr lang="zh-TW" altLang="en-US">
              <a:solidFill>
                <a:prstClr val="black"/>
              </a:solidFill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8869" y="1681610"/>
            <a:ext cx="4445511" cy="4875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211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取入</a:t>
            </a:r>
            <a:r>
              <a:rPr lang="en-US" altLang="zh-TW" dirty="0" smtClean="0"/>
              <a:t>Excel</a:t>
            </a:r>
            <a:r>
              <a:rPr lang="zh-TW" altLang="en-US" dirty="0" smtClean="0"/>
              <a:t>產品表</a:t>
            </a:r>
            <a:r>
              <a:rPr lang="en-US" altLang="zh-TW" dirty="0" smtClean="0"/>
              <a:t>_</a:t>
            </a:r>
            <a:r>
              <a:rPr lang="zh-TW" altLang="en-US" dirty="0" smtClean="0"/>
              <a:t>建立模型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95</a:t>
            </a:fld>
            <a:endParaRPr lang="zh-TW" altLang="en-US">
              <a:solidFill>
                <a:prstClr val="black"/>
              </a:solidFill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2873" y="1537265"/>
            <a:ext cx="6269017" cy="4976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681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取入</a:t>
            </a:r>
            <a:r>
              <a:rPr lang="en-US" altLang="zh-TW" dirty="0" smtClean="0"/>
              <a:t>Excel</a:t>
            </a:r>
            <a:r>
              <a:rPr lang="zh-TW" altLang="en-US" dirty="0" smtClean="0"/>
              <a:t>產品表</a:t>
            </a:r>
            <a:r>
              <a:rPr lang="en-US" altLang="zh-TW" dirty="0" smtClean="0"/>
              <a:t>_</a:t>
            </a:r>
            <a:r>
              <a:rPr lang="zh-TW" altLang="en-US" dirty="0" smtClean="0"/>
              <a:t>建立模型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96</a:t>
            </a:fld>
            <a:endParaRPr lang="zh-TW" altLang="en-US">
              <a:solidFill>
                <a:prstClr val="black"/>
              </a:solidFill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2873" y="1537265"/>
            <a:ext cx="6269017" cy="4976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421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取入</a:t>
            </a:r>
            <a:r>
              <a:rPr lang="en-US" altLang="zh-TW" dirty="0" smtClean="0"/>
              <a:t>Excel</a:t>
            </a:r>
            <a:r>
              <a:rPr lang="zh-TW" altLang="en-US" dirty="0" smtClean="0"/>
              <a:t>產品表</a:t>
            </a:r>
            <a:r>
              <a:rPr lang="en-US" altLang="zh-TW" dirty="0" smtClean="0"/>
              <a:t>_</a:t>
            </a:r>
            <a:r>
              <a:rPr lang="zh-TW" altLang="en-US" dirty="0" smtClean="0"/>
              <a:t>建立模型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97</a:t>
            </a:fld>
            <a:endParaRPr lang="zh-TW" altLang="en-US">
              <a:solidFill>
                <a:prstClr val="black"/>
              </a:solidFill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865" y="1825624"/>
            <a:ext cx="8912547" cy="2633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854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取入</a:t>
            </a:r>
            <a:r>
              <a:rPr lang="en-US" altLang="zh-TW" dirty="0" smtClean="0"/>
              <a:t>Excel</a:t>
            </a:r>
            <a:r>
              <a:rPr lang="zh-TW" altLang="en-US" dirty="0" smtClean="0"/>
              <a:t>產品表</a:t>
            </a:r>
            <a:r>
              <a:rPr lang="en-US" altLang="zh-TW" dirty="0" smtClean="0"/>
              <a:t>_</a:t>
            </a:r>
            <a:r>
              <a:rPr lang="zh-TW" altLang="en-US" dirty="0" smtClean="0"/>
              <a:t>建立模型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98</a:t>
            </a:fld>
            <a:endParaRPr lang="zh-TW" altLang="en-US">
              <a:solidFill>
                <a:prstClr val="black"/>
              </a:solidFill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865" y="1825624"/>
            <a:ext cx="8912547" cy="2633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734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取入</a:t>
            </a:r>
            <a:r>
              <a:rPr lang="en-US" altLang="zh-TW" dirty="0" smtClean="0"/>
              <a:t>Excel</a:t>
            </a:r>
            <a:r>
              <a:rPr lang="zh-TW" altLang="en-US" dirty="0" smtClean="0"/>
              <a:t>產品表</a:t>
            </a:r>
            <a:r>
              <a:rPr lang="en-US" altLang="zh-TW" dirty="0" smtClean="0"/>
              <a:t>_</a:t>
            </a:r>
            <a:r>
              <a:rPr lang="zh-TW" altLang="en-US" dirty="0" smtClean="0"/>
              <a:t>建立模型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99</a:t>
            </a:fld>
            <a:endParaRPr lang="zh-TW" altLang="en-US">
              <a:solidFill>
                <a:prstClr val="black"/>
              </a:solidFill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085" y="1555944"/>
            <a:ext cx="8736832" cy="4496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449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5_自訂設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23_自訂設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24_自訂設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自訂設計">
  <a:themeElements>
    <a:clrScheme name="橙色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7_自訂設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8_自訂設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0_自訂設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1_自訂設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2_自訂設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22_自訂設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23013</TotalTime>
  <Words>1052</Words>
  <Application>Microsoft Office PowerPoint</Application>
  <PresentationFormat>如螢幕大小 (4:3)</PresentationFormat>
  <Paragraphs>264</Paragraphs>
  <Slides>105</Slides>
  <Notes>1</Notes>
  <HiddenSlides>22</HiddenSlides>
  <MMClips>0</MMClips>
  <ScaleCrop>false</ScaleCrop>
  <HeadingPairs>
    <vt:vector size="6" baseType="variant">
      <vt:variant>
        <vt:lpstr>使用字型</vt:lpstr>
      </vt:variant>
      <vt:variant>
        <vt:i4>10</vt:i4>
      </vt:variant>
      <vt:variant>
        <vt:lpstr>佈景主題</vt:lpstr>
      </vt:variant>
      <vt:variant>
        <vt:i4>11</vt:i4>
      </vt:variant>
      <vt:variant>
        <vt:lpstr>投影片標題</vt:lpstr>
      </vt:variant>
      <vt:variant>
        <vt:i4>105</vt:i4>
      </vt:variant>
    </vt:vector>
  </HeadingPairs>
  <TitlesOfParts>
    <vt:vector size="126" baseType="lpstr">
      <vt:lpstr>맑은 고딕</vt:lpstr>
      <vt:lpstr>Noto Sans TC</vt:lpstr>
      <vt:lpstr>微軟正黑體</vt:lpstr>
      <vt:lpstr>新細明體</vt:lpstr>
      <vt:lpstr>Arial</vt:lpstr>
      <vt:lpstr>Arial Black</vt:lpstr>
      <vt:lpstr>Calibri</vt:lpstr>
      <vt:lpstr>Impact</vt:lpstr>
      <vt:lpstr>Times New Roman</vt:lpstr>
      <vt:lpstr>Wingdings</vt:lpstr>
      <vt:lpstr>5_自訂設計</vt:lpstr>
      <vt:lpstr>4_自訂設計</vt:lpstr>
      <vt:lpstr>7_自訂設計</vt:lpstr>
      <vt:lpstr>8_自訂設計</vt:lpstr>
      <vt:lpstr>10_自訂設計</vt:lpstr>
      <vt:lpstr>11_自訂設計</vt:lpstr>
      <vt:lpstr>12_自訂設計</vt:lpstr>
      <vt:lpstr>2_Office Theme</vt:lpstr>
      <vt:lpstr>22_自訂設計</vt:lpstr>
      <vt:lpstr>23_自訂設計</vt:lpstr>
      <vt:lpstr>24_自訂設計</vt:lpstr>
      <vt:lpstr>Power BI 統計指標實作教學 </vt:lpstr>
      <vt:lpstr>PowerPoint 簡報</vt:lpstr>
      <vt:lpstr>Microsoft Power BI 是軟體服務、應用程式和連接器的集合</vt:lpstr>
      <vt:lpstr>Power BI = Power BI Desktop +雲端服務 +行動裝置 Power BI APP</vt:lpstr>
      <vt:lpstr>下載 Power BI Desktop </vt:lpstr>
      <vt:lpstr>下載 Power BI Mobile </vt:lpstr>
      <vt:lpstr>PowerPoint 簡報</vt:lpstr>
      <vt:lpstr>PowerPoint 簡報</vt:lpstr>
      <vt:lpstr>PowerPoint 簡報</vt:lpstr>
      <vt:lpstr>疫情儀錶板實作</vt:lpstr>
      <vt:lpstr>第一步: 資料如何取得呢</vt:lpstr>
      <vt:lpstr>第一步: 資料如何取得呢</vt:lpstr>
      <vt:lpstr>第二步: 進到 Power BI 匯入資料</vt:lpstr>
      <vt:lpstr>取入資料_網頁</vt:lpstr>
      <vt:lpstr>取入資料_網頁</vt:lpstr>
      <vt:lpstr>取入資料_網頁</vt:lpstr>
      <vt:lpstr>取入資料_網頁</vt:lpstr>
      <vt:lpstr>Power Query</vt:lpstr>
      <vt:lpstr>取入資料_WebAPI</vt:lpstr>
      <vt:lpstr>取入資料_WebAPI</vt:lpstr>
      <vt:lpstr>取入資料_WebAPI</vt:lpstr>
      <vt:lpstr>取入資料_WebAPI</vt:lpstr>
      <vt:lpstr>取入資料_WebAPI</vt:lpstr>
      <vt:lpstr>取入資料_WebAPI</vt:lpstr>
      <vt:lpstr>取入資料_Excel_CSV</vt:lpstr>
      <vt:lpstr>PowerPoint 簡報</vt:lpstr>
      <vt:lpstr>AppSource__匯入更多圖表</vt:lpstr>
      <vt:lpstr>AppSource__匯入更多圖表</vt:lpstr>
      <vt:lpstr>PowerPoint 簡報</vt:lpstr>
      <vt:lpstr>取得各國經緯度資料</vt:lpstr>
      <vt:lpstr>PowerPoint 簡報</vt:lpstr>
      <vt:lpstr>PowerPoint 簡報</vt:lpstr>
      <vt:lpstr>取得資料_匯總資料夾的資料</vt:lpstr>
      <vt:lpstr>取得資料_匯總資料夾的資料</vt:lpstr>
      <vt:lpstr>PowerPoint 簡報</vt:lpstr>
      <vt:lpstr>PowerQuery將第一列當作標題</vt:lpstr>
      <vt:lpstr>PowerQuery篩選</vt:lpstr>
      <vt:lpstr>PowerQuery移除資料行</vt:lpstr>
      <vt:lpstr>PowerQuery移除重複項</vt:lpstr>
      <vt:lpstr>PowerQuery移除空值</vt:lpstr>
      <vt:lpstr>PowerQuery修改資料類型</vt:lpstr>
      <vt:lpstr>PowerQuery修改資料類型</vt:lpstr>
      <vt:lpstr>PowerQuery取代</vt:lpstr>
      <vt:lpstr>PowerQuery填滿</vt:lpstr>
      <vt:lpstr>PowerQuery移動資料行</vt:lpstr>
      <vt:lpstr>PowerQuery分割資料行</vt:lpstr>
      <vt:lpstr>PowerQuery分割資料行 1/2</vt:lpstr>
      <vt:lpstr>PowerQuery分割資料行 2/2</vt:lpstr>
      <vt:lpstr>PowerQuery重新命名</vt:lpstr>
      <vt:lpstr>PowerQuery擷取 1/2</vt:lpstr>
      <vt:lpstr>PowerQuery擷取 2/2</vt:lpstr>
      <vt:lpstr>PowerQuery格式修剪</vt:lpstr>
      <vt:lpstr>PowerQuery設定字母大小寫</vt:lpstr>
      <vt:lpstr>PowerQuery排序</vt:lpstr>
      <vt:lpstr>PowerQuery套用步驟</vt:lpstr>
      <vt:lpstr>PowerQuery套用步驟</vt:lpstr>
      <vt:lpstr>PowerQuery套用步驟</vt:lpstr>
      <vt:lpstr>PowerQuery取消樞紐分析</vt:lpstr>
      <vt:lpstr>PowerQuery條件資料行</vt:lpstr>
      <vt:lpstr>PowerQuery索引資料行</vt:lpstr>
      <vt:lpstr>PowerQuery複製資料行</vt:lpstr>
      <vt:lpstr>PowerQuery數字計算</vt:lpstr>
      <vt:lpstr>PowerQuery日期</vt:lpstr>
      <vt:lpstr>PowerQuery來自範例的資料行</vt:lpstr>
      <vt:lpstr>PowerQuery自訂資料行</vt:lpstr>
      <vt:lpstr>PowerQuery合併資料行</vt:lpstr>
      <vt:lpstr>PowerQuery轉置(行列互換)</vt:lpstr>
      <vt:lpstr>PowerQuery反轉資料列</vt:lpstr>
      <vt:lpstr>PowerQuery計算列數</vt:lpstr>
      <vt:lpstr>PowerQuery分組依據</vt:lpstr>
      <vt:lpstr>PowerQuery複製整張查詢表</vt:lpstr>
      <vt:lpstr>PowerQuery加入新查詢</vt:lpstr>
      <vt:lpstr>PowerQuery加入新查詢</vt:lpstr>
      <vt:lpstr>報表製作</vt:lpstr>
      <vt:lpstr>視覺效果</vt:lpstr>
      <vt:lpstr>PowerPoint 簡報</vt:lpstr>
      <vt:lpstr>PowerPoint 簡報</vt:lpstr>
      <vt:lpstr>DAX(Data Analysis Expression)</vt:lpstr>
      <vt:lpstr>修改[數量]資料類型=&gt;整數</vt:lpstr>
      <vt:lpstr>新增[單價]資料行</vt:lpstr>
      <vt:lpstr>新增[批發價]資料行</vt:lpstr>
      <vt:lpstr>新增[銷售量]量值</vt:lpstr>
      <vt:lpstr>新增[銷售量]量值</vt:lpstr>
      <vt:lpstr>PowerPoint 簡報</vt:lpstr>
      <vt:lpstr>視覺效果：群組直條圖</vt:lpstr>
      <vt:lpstr>視覺效果：群組直條圖</vt:lpstr>
      <vt:lpstr>新增平均線</vt:lpstr>
      <vt:lpstr>變更圖列位置</vt:lpstr>
      <vt:lpstr>視覺效果：環型圖</vt:lpstr>
      <vt:lpstr>視覺效果：卡片</vt:lpstr>
      <vt:lpstr>新增[門市數量]量值</vt:lpstr>
      <vt:lpstr>視覺效果：交叉篩選器</vt:lpstr>
      <vt:lpstr>視覺效果：交叉篩選器</vt:lpstr>
      <vt:lpstr>取入Excel產品表_建立模型</vt:lpstr>
      <vt:lpstr>取入Excel產品表_建立模型</vt:lpstr>
      <vt:lpstr>取入Excel產品表_建立模型</vt:lpstr>
      <vt:lpstr>取入Excel產品表_建立模型</vt:lpstr>
      <vt:lpstr>取入Excel產品表_建立模型</vt:lpstr>
      <vt:lpstr>取入Excel產品表_建立模型</vt:lpstr>
      <vt:lpstr>新增資料行_單價</vt:lpstr>
      <vt:lpstr>新增量值_銷售金額</vt:lpstr>
      <vt:lpstr>繪製散佈圖</vt:lpstr>
      <vt:lpstr>PowerPoint 簡報</vt:lpstr>
      <vt:lpstr>Power BI APP 查詢院內伺服器</vt:lpstr>
      <vt:lpstr>PowerPoint 簡報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醫師電子班表規劃</dc:title>
  <dc:creator>Apple</dc:creator>
  <cp:lastModifiedBy>一般使用者公用帳號(user)</cp:lastModifiedBy>
  <cp:revision>1278</cp:revision>
  <dcterms:created xsi:type="dcterms:W3CDTF">2015-04-12T00:54:32Z</dcterms:created>
  <dcterms:modified xsi:type="dcterms:W3CDTF">2021-03-04T08:35:45Z</dcterms:modified>
</cp:coreProperties>
</file>