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0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8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9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58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02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82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11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4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42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47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07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E81B-A86A-4B57-979C-5CBB00959D7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5AB4-479C-429E-8175-B2B43AEB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13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Powerbi</a:t>
            </a:r>
            <a:r>
              <a:rPr lang="en-US" altLang="zh-TW" dirty="0" smtClean="0"/>
              <a:t> </a:t>
            </a:r>
            <a:r>
              <a:rPr lang="zh-TW" altLang="en-US" dirty="0" smtClean="0"/>
              <a:t>相關操作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74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1" y="818425"/>
            <a:ext cx="8819132" cy="490241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8941" y="271849"/>
            <a:ext cx="293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上傳時請選擇對應資料</a:t>
            </a:r>
            <a:r>
              <a:rPr lang="zh-TW" altLang="en-US" dirty="0"/>
              <a:t>夾</a:t>
            </a:r>
          </a:p>
          <a:p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484974" y="3188043"/>
            <a:ext cx="20512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修改、新增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資料</a:t>
            </a:r>
            <a:r>
              <a:rPr lang="zh-TW" altLang="en-US" dirty="0" smtClean="0"/>
              <a:t>夾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dirty="0" smtClean="0"/>
              <a:t>請提出申請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41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2508" y="502508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指標資料自動更新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-1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49" y="1153052"/>
            <a:ext cx="6914286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85" y="733167"/>
            <a:ext cx="6282692" cy="56443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7158" y="156518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指標資料自動更新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-2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7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" y="555528"/>
            <a:ext cx="7204722" cy="27966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" y="3557300"/>
            <a:ext cx="5895238" cy="284761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995" y="1193387"/>
            <a:ext cx="3762336" cy="5211532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2858530" y="2973859"/>
            <a:ext cx="296562" cy="583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6128951" y="4382530"/>
            <a:ext cx="1647568" cy="23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165761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指標資料自動更新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-3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2508" y="502508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指標資料權限設定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5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57505" y="29519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測試開發區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6447" y="917762"/>
            <a:ext cx="7609269" cy="3544910"/>
            <a:chOff x="318782" y="664727"/>
            <a:chExt cx="8409371" cy="467463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82" y="664727"/>
              <a:ext cx="8409371" cy="4674639"/>
            </a:xfrm>
            <a:prstGeom prst="rect">
              <a:avLst/>
            </a:prstGeom>
          </p:spPr>
        </p:pic>
        <p:sp>
          <p:nvSpPr>
            <p:cNvPr id="9" name="圓角矩形 8"/>
            <p:cNvSpPr/>
            <p:nvPr/>
          </p:nvSpPr>
          <p:spPr>
            <a:xfrm>
              <a:off x="6820930" y="2875005"/>
              <a:ext cx="782594" cy="14828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18782" y="427474"/>
            <a:ext cx="320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/>
              <a:t>上傳時請選擇</a:t>
            </a:r>
            <a:r>
              <a:rPr lang="zh-TW" altLang="en-US" sz="1200" dirty="0" smtClean="0">
                <a:solidFill>
                  <a:srgbClr val="FF0000"/>
                </a:solidFill>
              </a:rPr>
              <a:t>測試區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/>
              <a:t>檔名開頭請用自已</a:t>
            </a:r>
            <a:r>
              <a:rPr lang="zh-TW" altLang="en-US" sz="1200" dirty="0" smtClean="0">
                <a:solidFill>
                  <a:srgbClr val="FF0000"/>
                </a:solidFill>
              </a:rPr>
              <a:t>員工代號</a:t>
            </a:r>
            <a:r>
              <a:rPr lang="en-US" altLang="zh-TW" sz="1200" dirty="0" smtClean="0">
                <a:solidFill>
                  <a:srgbClr val="FF0000"/>
                </a:solidFill>
              </a:rPr>
              <a:t>_</a:t>
            </a:r>
            <a:r>
              <a:rPr lang="zh-TW" altLang="en-US" sz="1200" dirty="0" smtClean="0">
                <a:solidFill>
                  <a:srgbClr val="FF0000"/>
                </a:solidFill>
              </a:rPr>
              <a:t>名稱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2" y="4813614"/>
            <a:ext cx="8113823" cy="1644129"/>
          </a:xfrm>
          <a:prstGeom prst="rect">
            <a:avLst/>
          </a:prstGeom>
        </p:spPr>
      </p:pic>
      <p:sp>
        <p:nvSpPr>
          <p:cNvPr id="14" name="向下箭號 13"/>
          <p:cNvSpPr/>
          <p:nvPr/>
        </p:nvSpPr>
        <p:spPr>
          <a:xfrm>
            <a:off x="4835611" y="4135395"/>
            <a:ext cx="329513" cy="678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26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3613" y="591750"/>
            <a:ext cx="4576894" cy="6832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5"/>
                </a:solidFill>
                <a:latin typeface="+mn-ea"/>
              </a:rPr>
              <a:t>開發版本確認</a:t>
            </a:r>
            <a:endParaRPr lang="en-US" altLang="zh-TW" sz="2400" b="1" dirty="0" smtClean="0">
              <a:solidFill>
                <a:schemeClr val="accent5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登入新版雲端決策</a:t>
            </a:r>
            <a:r>
              <a:rPr lang="en-US" altLang="zh-TW" sz="2400" dirty="0" err="1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PowerBI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方式</a:t>
            </a:r>
            <a:endParaRPr lang="en-US" altLang="zh-TW" sz="2400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5"/>
                </a:solidFill>
                <a:latin typeface="+mn-ea"/>
              </a:rPr>
              <a:t>下載適合的開發版本</a:t>
            </a:r>
            <a:endParaRPr lang="en-US" altLang="zh-TW" sz="2400" b="1" dirty="0" smtClean="0">
              <a:solidFill>
                <a:schemeClr val="accent5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5"/>
                </a:solidFill>
                <a:latin typeface="+mn-ea"/>
              </a:rPr>
              <a:t>指標上傳</a:t>
            </a:r>
            <a:r>
              <a:rPr lang="en-US" altLang="zh-TW" sz="2400" b="1" dirty="0" err="1" smtClean="0">
                <a:solidFill>
                  <a:schemeClr val="accent5"/>
                </a:solidFill>
                <a:latin typeface="+mn-ea"/>
              </a:rPr>
              <a:t>PowerBI</a:t>
            </a:r>
            <a:r>
              <a:rPr lang="zh-TW" altLang="en-US" sz="2400" b="1" dirty="0" smtClean="0">
                <a:solidFill>
                  <a:schemeClr val="accent5"/>
                </a:solidFill>
                <a:latin typeface="+mn-ea"/>
              </a:rPr>
              <a:t>伺服器</a:t>
            </a:r>
            <a:endParaRPr lang="en-US" altLang="zh-TW" sz="2400" b="1" dirty="0" smtClean="0">
              <a:solidFill>
                <a:schemeClr val="accent5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資料自動更新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資料權限設定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非資料庫資料上傳與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更新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測試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開發區</a:t>
            </a:r>
            <a:endParaRPr lang="zh-TW" altLang="en-US" sz="240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endParaRPr lang="zh-TW" altLang="en-US" b="1" dirty="0" smtClean="0">
              <a:solidFill>
                <a:schemeClr val="accent5"/>
              </a:solidFill>
            </a:endParaRPr>
          </a:p>
          <a:p>
            <a:endParaRPr lang="zh-TW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zh-TW" alt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3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05" y="1039479"/>
            <a:ext cx="10980952" cy="153333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9005" y="370704"/>
            <a:ext cx="198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/>
                </a:solidFill>
                <a:latin typeface="+mn-ea"/>
              </a:rPr>
              <a:t>開發</a:t>
            </a:r>
            <a:r>
              <a:rPr lang="zh-TW" altLang="en-US" b="1" dirty="0" smtClean="0">
                <a:solidFill>
                  <a:schemeClr val="accent5"/>
                </a:solidFill>
              </a:rPr>
              <a:t>版本確認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49005" y="3164384"/>
            <a:ext cx="4952718" cy="2091571"/>
            <a:chOff x="449005" y="3164384"/>
            <a:chExt cx="4952718" cy="209157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005" y="3164384"/>
              <a:ext cx="1771429" cy="38095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060" y="3545336"/>
              <a:ext cx="1847619" cy="30476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437" y="3779765"/>
              <a:ext cx="4314286" cy="147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65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10866" y="1109645"/>
            <a:ext cx="4952718" cy="2091571"/>
            <a:chOff x="449005" y="3164384"/>
            <a:chExt cx="4952718" cy="209157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005" y="3164384"/>
              <a:ext cx="1771429" cy="38095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60" y="3545336"/>
              <a:ext cx="1847619" cy="30476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437" y="3779765"/>
              <a:ext cx="4314286" cy="1476190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94" y="4015669"/>
            <a:ext cx="6014690" cy="58029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95416" y="740685"/>
            <a:ext cx="107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FF0000"/>
                </a:solidFill>
              </a:rPr>
              <a:t>方式一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3320" y="3336865"/>
            <a:ext cx="107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FF0000"/>
                </a:solidFill>
              </a:rPr>
              <a:t>方式二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3320" y="180877"/>
            <a:ext cx="340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登入新版雲端決策</a:t>
            </a:r>
            <a:r>
              <a:rPr lang="en-US" altLang="zh-TW" dirty="0" err="1" smtClean="0">
                <a:solidFill>
                  <a:schemeClr val="accent5">
                    <a:lumMod val="75000"/>
                  </a:schemeClr>
                </a:solidFill>
              </a:rPr>
              <a:t>PowerBI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方式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34095" y="378941"/>
            <a:ext cx="280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登入新版雲端決策</a:t>
            </a:r>
            <a:r>
              <a:rPr lang="en-US" altLang="zh-TW" dirty="0" err="1" smtClean="0">
                <a:solidFill>
                  <a:schemeClr val="accent5">
                    <a:lumMod val="75000"/>
                  </a:schemeClr>
                </a:solidFill>
              </a:rPr>
              <a:t>PowerBI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00982" y="2747854"/>
            <a:ext cx="11944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員工代號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00983" y="3155780"/>
            <a:ext cx="9514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OA</a:t>
            </a:r>
            <a:r>
              <a:rPr lang="zh-TW" altLang="en-US" dirty="0" smtClean="0"/>
              <a:t>密碼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5" y="888761"/>
            <a:ext cx="9718684" cy="273954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34095" y="3525112"/>
            <a:ext cx="515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如果無法登入時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員工代號可使用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00B0F0"/>
                </a:solidFill>
              </a:rPr>
              <a:t>pbi.mmh.org.tw\</a:t>
            </a:r>
            <a:r>
              <a:rPr lang="zh-TW" altLang="en-US" dirty="0" smtClean="0">
                <a:solidFill>
                  <a:srgbClr val="00B0F0"/>
                </a:solidFill>
              </a:rPr>
              <a:t>員工代號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5" y="4286774"/>
            <a:ext cx="3088076" cy="171634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11061" y="6090407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FF0000"/>
                </a:solidFill>
              </a:rPr>
              <a:t>OA</a:t>
            </a:r>
            <a:r>
              <a:rPr lang="zh-TW" altLang="en-US" dirty="0" smtClean="0">
                <a:solidFill>
                  <a:srgbClr val="FF0000"/>
                </a:solidFill>
              </a:rPr>
              <a:t>密碼必須大寫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11060" y="6438462"/>
            <a:ext cx="648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</a:rPr>
              <a:t>上述方法都無法登入時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zh-TW" altLang="en-US" dirty="0" smtClean="0">
                <a:solidFill>
                  <a:srgbClr val="FF0000"/>
                </a:solidFill>
              </a:rPr>
              <a:t>表示無權限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zh-TW" altLang="en-US" dirty="0" smtClean="0">
                <a:solidFill>
                  <a:srgbClr val="FF0000"/>
                </a:solidFill>
              </a:rPr>
              <a:t>請填寫</a:t>
            </a:r>
            <a:r>
              <a:rPr lang="en-US" altLang="zh-TW" dirty="0" smtClean="0">
                <a:solidFill>
                  <a:srgbClr val="FF0000"/>
                </a:solidFill>
              </a:rPr>
              <a:t>OA</a:t>
            </a:r>
            <a:r>
              <a:rPr lang="zh-TW" altLang="en-US" dirty="0" smtClean="0">
                <a:solidFill>
                  <a:srgbClr val="FF0000"/>
                </a:solidFill>
              </a:rPr>
              <a:t>權限申請單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33320" y="187884"/>
            <a:ext cx="311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5"/>
                </a:solidFill>
              </a:rPr>
              <a:t>如何下載適合的開發版本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6" y="1239294"/>
            <a:ext cx="12062364" cy="315858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855675" y="2141838"/>
            <a:ext cx="494271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下載適合的開發版本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0394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3319" y="187884"/>
            <a:ext cx="430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5"/>
                </a:solidFill>
              </a:rPr>
              <a:t>如何把指標上傳</a:t>
            </a:r>
            <a:r>
              <a:rPr lang="en-US" altLang="zh-TW" b="1" dirty="0" err="1" smtClean="0">
                <a:solidFill>
                  <a:schemeClr val="accent5"/>
                </a:solidFill>
              </a:rPr>
              <a:t>PowerBI</a:t>
            </a:r>
            <a:r>
              <a:rPr lang="zh-TW" altLang="en-US" b="1" dirty="0" smtClean="0">
                <a:solidFill>
                  <a:schemeClr val="accent5"/>
                </a:solidFill>
              </a:rPr>
              <a:t>伺服器</a:t>
            </a:r>
            <a:r>
              <a:rPr lang="en-US" altLang="zh-TW" b="1" dirty="0" smtClean="0">
                <a:solidFill>
                  <a:schemeClr val="accent5"/>
                </a:solidFill>
              </a:rPr>
              <a:t>-1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73" y="936627"/>
            <a:ext cx="9676190" cy="14095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97" y="2725562"/>
            <a:ext cx="7269517" cy="3957370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2485610" y="2421924"/>
            <a:ext cx="208163" cy="222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27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9" y="736694"/>
            <a:ext cx="10051777" cy="618744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3319" y="187884"/>
            <a:ext cx="430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5"/>
                </a:solidFill>
              </a:rPr>
              <a:t>如何把指標上傳</a:t>
            </a:r>
            <a:r>
              <a:rPr lang="en-US" altLang="zh-TW" b="1" dirty="0" err="1" smtClean="0">
                <a:solidFill>
                  <a:schemeClr val="accent5"/>
                </a:solidFill>
              </a:rPr>
              <a:t>PowerBI</a:t>
            </a:r>
            <a:r>
              <a:rPr lang="zh-TW" altLang="en-US" b="1" dirty="0" smtClean="0">
                <a:solidFill>
                  <a:schemeClr val="accent5"/>
                </a:solidFill>
              </a:rPr>
              <a:t>伺服器</a:t>
            </a:r>
            <a:r>
              <a:rPr lang="en-US" altLang="zh-TW" b="1" dirty="0" smtClean="0">
                <a:solidFill>
                  <a:schemeClr val="accent5"/>
                </a:solidFill>
              </a:rPr>
              <a:t>-2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8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3781"/>
            <a:ext cx="5156125" cy="38993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0703" y="230660"/>
            <a:ext cx="331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上傳時出現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發生未預期錯誤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53" y="415326"/>
            <a:ext cx="5602063" cy="6575231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5647517" y="2809103"/>
            <a:ext cx="444843" cy="527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40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187</Words>
  <Application>Microsoft Office PowerPoint</Application>
  <PresentationFormat>寬螢幕</PresentationFormat>
  <Paragraphs>36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Wingdings</vt:lpstr>
      <vt:lpstr>Office 佈景主題</vt:lpstr>
      <vt:lpstr>Powerbi 相關操作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邱文鵬(1061)</dc:creator>
  <cp:lastModifiedBy>邱文鵬(1061)</cp:lastModifiedBy>
  <cp:revision>20</cp:revision>
  <dcterms:created xsi:type="dcterms:W3CDTF">2021-03-01T02:43:33Z</dcterms:created>
  <dcterms:modified xsi:type="dcterms:W3CDTF">2021-03-05T01:47:54Z</dcterms:modified>
</cp:coreProperties>
</file>