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97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49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09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90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690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9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841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945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59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6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93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76553-D102-4BCE-AB7C-736E82E981BC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DD00-33CB-43E2-AD7E-8FE572527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937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雲端入口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663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756" y="1494624"/>
            <a:ext cx="4276725" cy="145732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85" y="1040333"/>
            <a:ext cx="1838325" cy="342900"/>
          </a:xfrm>
          <a:prstGeom prst="rect">
            <a:avLst/>
          </a:prstGeom>
        </p:spPr>
      </p:pic>
      <p:sp>
        <p:nvSpPr>
          <p:cNvPr id="4" name="圓角矩形 3"/>
          <p:cNvSpPr/>
          <p:nvPr/>
        </p:nvSpPr>
        <p:spPr>
          <a:xfrm>
            <a:off x="1699327" y="2160573"/>
            <a:ext cx="3468154" cy="9386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213805" y="3617898"/>
            <a:ext cx="5041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以上二功能會自動開啟 </a:t>
            </a:r>
            <a:r>
              <a:rPr lang="en-US" altLang="zh-TW" dirty="0" err="1" smtClean="0">
                <a:solidFill>
                  <a:srgbClr val="FF0000"/>
                </a:solidFill>
              </a:rPr>
              <a:t>google</a:t>
            </a:r>
            <a:r>
              <a:rPr lang="en-US" altLang="zh-TW" dirty="0" smtClean="0">
                <a:solidFill>
                  <a:srgbClr val="FF0000"/>
                </a:solidFill>
              </a:rPr>
              <a:t> chrome browser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8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寬螢幕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雲端入口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雲端入口</dc:title>
  <dc:creator>邱文鵬(1061)</dc:creator>
  <cp:lastModifiedBy>邱文鵬(1061)</cp:lastModifiedBy>
  <cp:revision>1</cp:revision>
  <dcterms:created xsi:type="dcterms:W3CDTF">2021-01-22T08:55:34Z</dcterms:created>
  <dcterms:modified xsi:type="dcterms:W3CDTF">2021-01-22T08:58:05Z</dcterms:modified>
</cp:coreProperties>
</file>